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Montserrat SemiBold"/>
      <p:regular r:id="rId37"/>
      <p:bold r:id="rId38"/>
      <p:italic r:id="rId39"/>
      <p:boldItalic r:id="rId40"/>
    </p:embeddedFont>
    <p:embeddedFont>
      <p:font typeface="Roboto"/>
      <p:regular r:id="rId41"/>
      <p:bold r:id="rId42"/>
      <p:italic r:id="rId43"/>
      <p:boldItalic r:id="rId44"/>
    </p:embeddedFont>
    <p:embeddedFont>
      <p:font typeface="Montserrat"/>
      <p:regular r:id="rId45"/>
      <p:bold r:id="rId46"/>
      <p:italic r:id="rId47"/>
      <p:boldItalic r:id="rId48"/>
    </p:embeddedFont>
    <p:embeddedFont>
      <p:font typeface="Montserrat Medium"/>
      <p:regular r:id="rId49"/>
      <p:bold r:id="rId50"/>
      <p:italic r:id="rId51"/>
      <p:boldItalic r:id="rId52"/>
    </p:embeddedFont>
    <p:embeddedFont>
      <p:font typeface="Montserrat Light"/>
      <p:regular r:id="rId53"/>
      <p:bold r:id="rId54"/>
      <p:italic r:id="rId55"/>
      <p:boldItalic r:id="rId56"/>
    </p:embeddedFont>
    <p:embeddedFont>
      <p:font typeface="Montserrat ExtraLight"/>
      <p:regular r:id="rId57"/>
      <p:bold r:id="rId58"/>
      <p:italic r:id="rId59"/>
      <p:boldItalic r:id="rId60"/>
    </p:embeddedFont>
    <p:embeddedFont>
      <p:font typeface="Montserrat ExtraBold"/>
      <p:bold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08">
          <p15:clr>
            <a:srgbClr val="9AA0A6"/>
          </p15:clr>
        </p15:guide>
        <p15:guide id="2" orient="horz" pos="1800">
          <p15:clr>
            <a:srgbClr val="9AA0A6"/>
          </p15:clr>
        </p15:guide>
        <p15:guide id="3" pos="2349">
          <p15:clr>
            <a:srgbClr val="9AA0A6"/>
          </p15:clr>
        </p15:guide>
        <p15:guide id="4" pos="3278">
          <p15:clr>
            <a:srgbClr val="9AA0A6"/>
          </p15:clr>
        </p15:guide>
      </p15:sldGuideLst>
    </p:ext>
    <p:ext uri="http://customooxmlschemas.google.com/">
      <go:slidesCustomData xmlns:go="http://customooxmlschemas.google.com/" r:id="rId63" roundtripDataSignature="AMtx7miA6/bE4MGJL2auTXnqqwCp+kWv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E28A223-6725-4917-8B25-D48C20FF995E}">
  <a:tblStyle styleId="{FE28A223-6725-4917-8B25-D48C20FF995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08" orient="horz"/>
        <p:guide pos="1800" orient="horz"/>
        <p:guide pos="2349"/>
        <p:guide pos="327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SemiBold-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MontserratMedium-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MontserratSemiBold-regular.fntdata"/><Relationship Id="rId36" Type="http://schemas.openxmlformats.org/officeDocument/2006/relationships/slide" Target="slides/slide30.xml"/><Relationship Id="rId39" Type="http://schemas.openxmlformats.org/officeDocument/2006/relationships/font" Target="fonts/MontserratSemiBold-italic.fntdata"/><Relationship Id="rId38" Type="http://schemas.openxmlformats.org/officeDocument/2006/relationships/font" Target="fonts/MontserratSemiBold-bold.fntdata"/><Relationship Id="rId62" Type="http://schemas.openxmlformats.org/officeDocument/2006/relationships/font" Target="fonts/MontserratExtraBold-boldItalic.fntdata"/><Relationship Id="rId61" Type="http://schemas.openxmlformats.org/officeDocument/2006/relationships/font" Target="fonts/MontserratExtraBold-bold.fntdata"/><Relationship Id="rId20" Type="http://schemas.openxmlformats.org/officeDocument/2006/relationships/slide" Target="slides/slide14.xml"/><Relationship Id="rId63"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ontserratExtraLight-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Medium-italic.fntdata"/><Relationship Id="rId50" Type="http://schemas.openxmlformats.org/officeDocument/2006/relationships/font" Target="fonts/MontserratMedium-bold.fntdata"/><Relationship Id="rId53" Type="http://schemas.openxmlformats.org/officeDocument/2006/relationships/font" Target="fonts/MontserratLight-regular.fntdata"/><Relationship Id="rId52" Type="http://schemas.openxmlformats.org/officeDocument/2006/relationships/font" Target="fonts/MontserratMedium-boldItalic.fntdata"/><Relationship Id="rId11" Type="http://schemas.openxmlformats.org/officeDocument/2006/relationships/slide" Target="slides/slide5.xml"/><Relationship Id="rId55" Type="http://schemas.openxmlformats.org/officeDocument/2006/relationships/font" Target="fonts/MontserratLight-italic.fntdata"/><Relationship Id="rId10" Type="http://schemas.openxmlformats.org/officeDocument/2006/relationships/slide" Target="slides/slide4.xml"/><Relationship Id="rId54" Type="http://schemas.openxmlformats.org/officeDocument/2006/relationships/font" Target="fonts/MontserratLight-bold.fntdata"/><Relationship Id="rId13" Type="http://schemas.openxmlformats.org/officeDocument/2006/relationships/slide" Target="slides/slide7.xml"/><Relationship Id="rId57" Type="http://schemas.openxmlformats.org/officeDocument/2006/relationships/font" Target="fonts/MontserratExtraLight-regular.fntdata"/><Relationship Id="rId12" Type="http://schemas.openxmlformats.org/officeDocument/2006/relationships/slide" Target="slides/slide6.xml"/><Relationship Id="rId56" Type="http://schemas.openxmlformats.org/officeDocument/2006/relationships/font" Target="fonts/MontserratLight-boldItalic.fntdata"/><Relationship Id="rId15" Type="http://schemas.openxmlformats.org/officeDocument/2006/relationships/slide" Target="slides/slide9.xml"/><Relationship Id="rId59" Type="http://schemas.openxmlformats.org/officeDocument/2006/relationships/font" Target="fonts/MontserratExtraLight-italic.fntdata"/><Relationship Id="rId14" Type="http://schemas.openxmlformats.org/officeDocument/2006/relationships/slide" Target="slides/slide8.xml"/><Relationship Id="rId58" Type="http://schemas.openxmlformats.org/officeDocument/2006/relationships/font" Target="fonts/MontserratExtraLigh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317072e7d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1317072e7d4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31706f2d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131706f2d9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317072e7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1317072e7d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33d7be6ee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33d7be6ee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317072e7d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1317072e7d4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31313a0da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131313a0da7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33d7be6ee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33d7be6ee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7"/>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3600"/>
              <a:buNone/>
              <a:defRPr b="1" sz="36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11" name="Google Shape;11;p27"/>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36"/>
          <p:cNvSpPr txBox="1"/>
          <p:nvPr>
            <p:ph hasCustomPrompt="1" type="title"/>
          </p:nvPr>
        </p:nvSpPr>
        <p:spPr>
          <a:xfrm>
            <a:off x="1920750" y="1634425"/>
            <a:ext cx="5302500" cy="111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67" name="Google Shape;67;p36"/>
          <p:cNvSpPr txBox="1"/>
          <p:nvPr>
            <p:ph idx="1" type="body"/>
          </p:nvPr>
        </p:nvSpPr>
        <p:spPr>
          <a:xfrm>
            <a:off x="2786550" y="3094475"/>
            <a:ext cx="3570900" cy="5670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accent1"/>
              </a:buClr>
              <a:buSzPts val="1800"/>
              <a:buChar char="●"/>
              <a:defRPr>
                <a:solidFill>
                  <a:schemeClr val="accent1"/>
                </a:solidFill>
              </a:defRPr>
            </a:lvl1pPr>
            <a:lvl2pPr indent="-342900" lvl="1" marL="914400" algn="ctr">
              <a:lnSpc>
                <a:spcPct val="100000"/>
              </a:lnSpc>
              <a:spcBef>
                <a:spcPts val="1600"/>
              </a:spcBef>
              <a:spcAft>
                <a:spcPts val="0"/>
              </a:spcAft>
              <a:buClr>
                <a:schemeClr val="accent1"/>
              </a:buClr>
              <a:buSzPts val="1800"/>
              <a:buChar char="○"/>
              <a:defRPr sz="1800">
                <a:solidFill>
                  <a:schemeClr val="accent1"/>
                </a:solidFill>
              </a:defRPr>
            </a:lvl2pPr>
            <a:lvl3pPr indent="-342900" lvl="2" marL="1371600" algn="ctr">
              <a:lnSpc>
                <a:spcPct val="100000"/>
              </a:lnSpc>
              <a:spcBef>
                <a:spcPts val="1600"/>
              </a:spcBef>
              <a:spcAft>
                <a:spcPts val="0"/>
              </a:spcAft>
              <a:buClr>
                <a:schemeClr val="accent1"/>
              </a:buClr>
              <a:buSzPts val="1800"/>
              <a:buChar char="■"/>
              <a:defRPr sz="1800">
                <a:solidFill>
                  <a:schemeClr val="accent1"/>
                </a:solidFill>
              </a:defRPr>
            </a:lvl3pPr>
            <a:lvl4pPr indent="-342900" lvl="3" marL="1828800" algn="ctr">
              <a:lnSpc>
                <a:spcPct val="100000"/>
              </a:lnSpc>
              <a:spcBef>
                <a:spcPts val="1600"/>
              </a:spcBef>
              <a:spcAft>
                <a:spcPts val="0"/>
              </a:spcAft>
              <a:buClr>
                <a:schemeClr val="accent1"/>
              </a:buClr>
              <a:buSzPts val="1800"/>
              <a:buChar char="●"/>
              <a:defRPr sz="1800">
                <a:solidFill>
                  <a:schemeClr val="accent1"/>
                </a:solidFill>
              </a:defRPr>
            </a:lvl4pPr>
            <a:lvl5pPr indent="-342900" lvl="4" marL="2286000" algn="ctr">
              <a:lnSpc>
                <a:spcPct val="100000"/>
              </a:lnSpc>
              <a:spcBef>
                <a:spcPts val="1600"/>
              </a:spcBef>
              <a:spcAft>
                <a:spcPts val="0"/>
              </a:spcAft>
              <a:buClr>
                <a:schemeClr val="accent1"/>
              </a:buClr>
              <a:buSzPts val="1800"/>
              <a:buChar char="○"/>
              <a:defRPr sz="1800">
                <a:solidFill>
                  <a:schemeClr val="accent1"/>
                </a:solidFill>
              </a:defRPr>
            </a:lvl5pPr>
            <a:lvl6pPr indent="-342900" lvl="5" marL="2743200" algn="ctr">
              <a:lnSpc>
                <a:spcPct val="100000"/>
              </a:lnSpc>
              <a:spcBef>
                <a:spcPts val="1600"/>
              </a:spcBef>
              <a:spcAft>
                <a:spcPts val="0"/>
              </a:spcAft>
              <a:buClr>
                <a:schemeClr val="accent1"/>
              </a:buClr>
              <a:buSzPts val="1800"/>
              <a:buChar char="■"/>
              <a:defRPr sz="1800">
                <a:solidFill>
                  <a:schemeClr val="accent1"/>
                </a:solidFill>
              </a:defRPr>
            </a:lvl6pPr>
            <a:lvl7pPr indent="-342900" lvl="6" marL="3200400" algn="ctr">
              <a:lnSpc>
                <a:spcPct val="100000"/>
              </a:lnSpc>
              <a:spcBef>
                <a:spcPts val="1600"/>
              </a:spcBef>
              <a:spcAft>
                <a:spcPts val="0"/>
              </a:spcAft>
              <a:buClr>
                <a:schemeClr val="accent1"/>
              </a:buClr>
              <a:buSzPts val="1800"/>
              <a:buChar char="●"/>
              <a:defRPr sz="1800">
                <a:solidFill>
                  <a:schemeClr val="accent1"/>
                </a:solidFill>
              </a:defRPr>
            </a:lvl7pPr>
            <a:lvl8pPr indent="-342900" lvl="7" marL="3657600" algn="ctr">
              <a:lnSpc>
                <a:spcPct val="100000"/>
              </a:lnSpc>
              <a:spcBef>
                <a:spcPts val="1600"/>
              </a:spcBef>
              <a:spcAft>
                <a:spcPts val="0"/>
              </a:spcAft>
              <a:buClr>
                <a:schemeClr val="accent1"/>
              </a:buClr>
              <a:buSzPts val="1800"/>
              <a:buChar char="○"/>
              <a:defRPr sz="1800">
                <a:solidFill>
                  <a:schemeClr val="accent1"/>
                </a:solidFill>
              </a:defRPr>
            </a:lvl8pPr>
            <a:lvl9pPr indent="-342900" lvl="8" marL="4114800" algn="ctr">
              <a:lnSpc>
                <a:spcPct val="100000"/>
              </a:lnSpc>
              <a:spcBef>
                <a:spcPts val="1600"/>
              </a:spcBef>
              <a:spcAft>
                <a:spcPts val="1600"/>
              </a:spcAft>
              <a:buClr>
                <a:schemeClr val="accent1"/>
              </a:buClr>
              <a:buSzPts val="1800"/>
              <a:buChar char="■"/>
              <a:defRPr sz="1800">
                <a:solidFill>
                  <a:schemeClr val="accent1"/>
                </a:solidFill>
              </a:defRPr>
            </a:lvl9pPr>
          </a:lstStyle>
          <a:p/>
        </p:txBody>
      </p:sp>
      <p:sp>
        <p:nvSpPr>
          <p:cNvPr id="68" name="Google Shape;68;p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37"/>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71" name="Google Shape;71;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38"/>
          <p:cNvSpPr txBox="1"/>
          <p:nvPr>
            <p:ph idx="1" type="subTitle"/>
          </p:nvPr>
        </p:nvSpPr>
        <p:spPr>
          <a:xfrm>
            <a:off x="938500" y="1769575"/>
            <a:ext cx="28716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74" name="Google Shape;74;p38"/>
          <p:cNvSpPr txBox="1"/>
          <p:nvPr>
            <p:ph idx="2" type="body"/>
          </p:nvPr>
        </p:nvSpPr>
        <p:spPr>
          <a:xfrm>
            <a:off x="4703375" y="909600"/>
            <a:ext cx="3468900" cy="3324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75" name="Google Shape;75;p38"/>
          <p:cNvSpPr txBox="1"/>
          <p:nvPr>
            <p:ph type="title"/>
          </p:nvPr>
        </p:nvSpPr>
        <p:spPr>
          <a:xfrm>
            <a:off x="938500" y="445025"/>
            <a:ext cx="32238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76" name="Google Shape;76;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39"/>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79" name="Google Shape;79;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40"/>
          <p:cNvSpPr txBox="1"/>
          <p:nvPr>
            <p:ph type="title"/>
          </p:nvPr>
        </p:nvSpPr>
        <p:spPr>
          <a:xfrm>
            <a:off x="4996800" y="6618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82" name="Google Shape;82;p40"/>
          <p:cNvSpPr txBox="1"/>
          <p:nvPr>
            <p:ph idx="1" type="subTitle"/>
          </p:nvPr>
        </p:nvSpPr>
        <p:spPr>
          <a:xfrm>
            <a:off x="4911000" y="12658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83" name="Google Shape;83;p40"/>
          <p:cNvSpPr txBox="1"/>
          <p:nvPr>
            <p:ph idx="2" type="title"/>
          </p:nvPr>
        </p:nvSpPr>
        <p:spPr>
          <a:xfrm>
            <a:off x="4996800" y="209919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84" name="Google Shape;84;p40"/>
          <p:cNvSpPr txBox="1"/>
          <p:nvPr>
            <p:ph idx="3" type="subTitle"/>
          </p:nvPr>
        </p:nvSpPr>
        <p:spPr>
          <a:xfrm>
            <a:off x="4911000" y="270320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85" name="Google Shape;85;p40"/>
          <p:cNvSpPr txBox="1"/>
          <p:nvPr>
            <p:ph idx="4" type="title"/>
          </p:nvPr>
        </p:nvSpPr>
        <p:spPr>
          <a:xfrm>
            <a:off x="4996800" y="35365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86" name="Google Shape;86;p40"/>
          <p:cNvSpPr txBox="1"/>
          <p:nvPr>
            <p:ph idx="5" type="subTitle"/>
          </p:nvPr>
        </p:nvSpPr>
        <p:spPr>
          <a:xfrm>
            <a:off x="4911000" y="41405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87" name="Google Shape;87;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41"/>
          <p:cNvSpPr txBox="1"/>
          <p:nvPr>
            <p:ph type="title"/>
          </p:nvPr>
        </p:nvSpPr>
        <p:spPr>
          <a:xfrm>
            <a:off x="924870" y="760375"/>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90" name="Google Shape;90;p41"/>
          <p:cNvSpPr txBox="1"/>
          <p:nvPr>
            <p:ph idx="1" type="subTitle"/>
          </p:nvPr>
        </p:nvSpPr>
        <p:spPr>
          <a:xfrm>
            <a:off x="924875" y="1684275"/>
            <a:ext cx="3305400" cy="109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
        <p:nvSpPr>
          <p:cNvPr id="91" name="Google Shape;91;p41"/>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accent1"/>
                </a:solidFill>
                <a:latin typeface="Montserrat Medium"/>
                <a:ea typeface="Montserrat Medium"/>
                <a:cs typeface="Montserrat Medium"/>
                <a:sym typeface="Montserrat Medium"/>
              </a:rPr>
              <a:t>CREDITS: This presentation template was created by </a:t>
            </a:r>
            <a:r>
              <a:rPr b="0" i="0" lang="en" sz="1000" u="none" cap="none" strike="noStrike">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b="0" i="0" lang="en" sz="1000" u="none" cap="none" strike="noStrike">
                <a:solidFill>
                  <a:schemeClr val="accent1"/>
                </a:solidFill>
                <a:latin typeface="Montserrat Medium"/>
                <a:ea typeface="Montserrat Medium"/>
                <a:cs typeface="Montserrat Medium"/>
                <a:sym typeface="Montserrat Medium"/>
              </a:rPr>
              <a:t>, including icons by </a:t>
            </a:r>
            <a:r>
              <a:rPr b="0" i="0" lang="en" sz="1000" u="none" cap="none" strike="noStrike">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b="0" i="0" lang="en" sz="1000" u="none" cap="none" strike="noStrike">
                <a:solidFill>
                  <a:schemeClr val="accent1"/>
                </a:solidFill>
                <a:latin typeface="Montserrat Medium"/>
                <a:ea typeface="Montserrat Medium"/>
                <a:cs typeface="Montserrat Medium"/>
                <a:sym typeface="Montserrat Medium"/>
              </a:rPr>
              <a:t>, and infographics &amp; images by </a:t>
            </a:r>
            <a:r>
              <a:rPr b="0" i="0" lang="en" sz="1000" u="none" cap="none" strike="noStrike">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b="0" i="0" lang="en" sz="1000" u="none" cap="none" strike="noStrike">
                <a:solidFill>
                  <a:schemeClr val="accent1"/>
                </a:solidFill>
                <a:latin typeface="Montserrat Medium"/>
                <a:ea typeface="Montserrat Medium"/>
                <a:cs typeface="Montserrat Medium"/>
                <a:sym typeface="Montserrat Medium"/>
              </a:rPr>
              <a:t>. </a:t>
            </a:r>
            <a:endParaRPr b="0" i="0" sz="1000" u="none" cap="none" strike="noStrike">
              <a:solidFill>
                <a:schemeClr val="accent1"/>
              </a:solidFill>
              <a:latin typeface="Montserrat Medium"/>
              <a:ea typeface="Montserrat Medium"/>
              <a:cs typeface="Montserrat Medium"/>
              <a:sym typeface="Montserrat Medium"/>
            </a:endParaRPr>
          </a:p>
          <a:p>
            <a:pPr indent="0" lvl="0" marL="0" marR="0" rtl="0" algn="l">
              <a:lnSpc>
                <a:spcPct val="100000"/>
              </a:lnSpc>
              <a:spcBef>
                <a:spcPts val="300"/>
              </a:spcBef>
              <a:spcAft>
                <a:spcPts val="0"/>
              </a:spcAft>
              <a:buClr>
                <a:srgbClr val="000000"/>
              </a:buClr>
              <a:buSzPts val="1000"/>
              <a:buFont typeface="Arial"/>
              <a:buNone/>
            </a:pPr>
            <a:r>
              <a:t/>
            </a:r>
            <a:endParaRPr b="0" i="0" sz="1000" u="none" cap="none" strike="noStrike">
              <a:solidFill>
                <a:schemeClr val="accent1"/>
              </a:solidFill>
              <a:latin typeface="Montserrat Medium"/>
              <a:ea typeface="Montserrat Medium"/>
              <a:cs typeface="Montserrat Medium"/>
              <a:sym typeface="Montserrat Medium"/>
            </a:endParaRPr>
          </a:p>
        </p:txBody>
      </p:sp>
      <p:sp>
        <p:nvSpPr>
          <p:cNvPr id="92" name="Google Shape;92;p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42"/>
          <p:cNvSpPr txBox="1"/>
          <p:nvPr>
            <p:ph type="title"/>
          </p:nvPr>
        </p:nvSpPr>
        <p:spPr>
          <a:xfrm>
            <a:off x="3762670" y="3177750"/>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95" name="Google Shape;95;p42"/>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411"/>
              </a:schemeClr>
            </a:outerShdw>
          </a:effectLst>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p:txBody>
      </p:sp>
      <p:sp>
        <p:nvSpPr>
          <p:cNvPr id="96" name="Google Shape;96;p42"/>
          <p:cNvSpPr txBox="1"/>
          <p:nvPr>
            <p:ph idx="1" type="subTitle"/>
          </p:nvPr>
        </p:nvSpPr>
        <p:spPr>
          <a:xfrm>
            <a:off x="3762670" y="3720650"/>
            <a:ext cx="3068700" cy="4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
        <p:nvSpPr>
          <p:cNvPr id="97" name="Google Shape;97;p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43"/>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00" name="Google Shape;100;p43"/>
          <p:cNvSpPr txBox="1"/>
          <p:nvPr>
            <p:ph idx="1" type="body"/>
          </p:nvPr>
        </p:nvSpPr>
        <p:spPr>
          <a:xfrm>
            <a:off x="938500"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01" name="Google Shape;101;p43"/>
          <p:cNvSpPr txBox="1"/>
          <p:nvPr>
            <p:ph idx="2"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02" name="Google Shape;102;p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44"/>
          <p:cNvSpPr txBox="1"/>
          <p:nvPr>
            <p:ph type="title"/>
          </p:nvPr>
        </p:nvSpPr>
        <p:spPr>
          <a:xfrm>
            <a:off x="5337175" y="1297125"/>
            <a:ext cx="2837400" cy="125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05" name="Google Shape;105;p44"/>
          <p:cNvSpPr txBox="1"/>
          <p:nvPr>
            <p:ph idx="1" type="body"/>
          </p:nvPr>
        </p:nvSpPr>
        <p:spPr>
          <a:xfrm>
            <a:off x="5337175" y="2593875"/>
            <a:ext cx="2837400" cy="12525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chemeClr val="lt1"/>
              </a:buClr>
              <a:buSzPts val="1600"/>
              <a:buChar char="●"/>
              <a:defRPr sz="1600">
                <a:solidFill>
                  <a:schemeClr val="lt1"/>
                </a:solidFill>
              </a:defRPr>
            </a:lvl1pPr>
            <a:lvl2pPr indent="-330200" lvl="1" marL="914400" algn="l">
              <a:lnSpc>
                <a:spcPct val="100000"/>
              </a:lnSpc>
              <a:spcBef>
                <a:spcPts val="1600"/>
              </a:spcBef>
              <a:spcAft>
                <a:spcPts val="0"/>
              </a:spcAft>
              <a:buClr>
                <a:schemeClr val="lt1"/>
              </a:buClr>
              <a:buSzPts val="1600"/>
              <a:buChar char="○"/>
              <a:defRPr sz="1600">
                <a:solidFill>
                  <a:schemeClr val="lt1"/>
                </a:solidFill>
              </a:defRPr>
            </a:lvl2pPr>
            <a:lvl3pPr indent="-330200" lvl="2" marL="1371600" algn="l">
              <a:lnSpc>
                <a:spcPct val="100000"/>
              </a:lnSpc>
              <a:spcBef>
                <a:spcPts val="1600"/>
              </a:spcBef>
              <a:spcAft>
                <a:spcPts val="0"/>
              </a:spcAft>
              <a:buClr>
                <a:schemeClr val="lt1"/>
              </a:buClr>
              <a:buSzPts val="1600"/>
              <a:buChar char="■"/>
              <a:defRPr sz="1600">
                <a:solidFill>
                  <a:schemeClr val="lt1"/>
                </a:solidFill>
              </a:defRPr>
            </a:lvl3pPr>
            <a:lvl4pPr indent="-330200" lvl="3" marL="1828800" algn="l">
              <a:lnSpc>
                <a:spcPct val="100000"/>
              </a:lnSpc>
              <a:spcBef>
                <a:spcPts val="1600"/>
              </a:spcBef>
              <a:spcAft>
                <a:spcPts val="0"/>
              </a:spcAft>
              <a:buClr>
                <a:schemeClr val="lt1"/>
              </a:buClr>
              <a:buSzPts val="1600"/>
              <a:buChar char="●"/>
              <a:defRPr sz="1600">
                <a:solidFill>
                  <a:schemeClr val="lt1"/>
                </a:solidFill>
              </a:defRPr>
            </a:lvl4pPr>
            <a:lvl5pPr indent="-330200" lvl="4" marL="2286000" algn="l">
              <a:lnSpc>
                <a:spcPct val="100000"/>
              </a:lnSpc>
              <a:spcBef>
                <a:spcPts val="1600"/>
              </a:spcBef>
              <a:spcAft>
                <a:spcPts val="0"/>
              </a:spcAft>
              <a:buClr>
                <a:schemeClr val="lt1"/>
              </a:buClr>
              <a:buSzPts val="1600"/>
              <a:buChar char="○"/>
              <a:defRPr sz="1600">
                <a:solidFill>
                  <a:schemeClr val="lt1"/>
                </a:solidFill>
              </a:defRPr>
            </a:lvl5pPr>
            <a:lvl6pPr indent="-330200" lvl="5" marL="2743200" algn="l">
              <a:lnSpc>
                <a:spcPct val="100000"/>
              </a:lnSpc>
              <a:spcBef>
                <a:spcPts val="1600"/>
              </a:spcBef>
              <a:spcAft>
                <a:spcPts val="0"/>
              </a:spcAft>
              <a:buClr>
                <a:schemeClr val="lt1"/>
              </a:buClr>
              <a:buSzPts val="1600"/>
              <a:buChar char="■"/>
              <a:defRPr sz="1600">
                <a:solidFill>
                  <a:schemeClr val="lt1"/>
                </a:solidFill>
              </a:defRPr>
            </a:lvl6pPr>
            <a:lvl7pPr indent="-330200" lvl="6" marL="3200400" algn="l">
              <a:lnSpc>
                <a:spcPct val="100000"/>
              </a:lnSpc>
              <a:spcBef>
                <a:spcPts val="1600"/>
              </a:spcBef>
              <a:spcAft>
                <a:spcPts val="0"/>
              </a:spcAft>
              <a:buClr>
                <a:schemeClr val="lt1"/>
              </a:buClr>
              <a:buSzPts val="1600"/>
              <a:buChar char="●"/>
              <a:defRPr sz="1600">
                <a:solidFill>
                  <a:schemeClr val="lt1"/>
                </a:solidFill>
              </a:defRPr>
            </a:lvl7pPr>
            <a:lvl8pPr indent="-330200" lvl="7" marL="3657600" algn="l">
              <a:lnSpc>
                <a:spcPct val="100000"/>
              </a:lnSpc>
              <a:spcBef>
                <a:spcPts val="1600"/>
              </a:spcBef>
              <a:spcAft>
                <a:spcPts val="0"/>
              </a:spcAft>
              <a:buClr>
                <a:schemeClr val="lt1"/>
              </a:buClr>
              <a:buSzPts val="1600"/>
              <a:buChar char="○"/>
              <a:defRPr sz="1600">
                <a:solidFill>
                  <a:schemeClr val="lt1"/>
                </a:solidFill>
              </a:defRPr>
            </a:lvl8pPr>
            <a:lvl9pPr indent="-330200" lvl="8" marL="4114800" algn="l">
              <a:lnSpc>
                <a:spcPct val="100000"/>
              </a:lnSpc>
              <a:spcBef>
                <a:spcPts val="1600"/>
              </a:spcBef>
              <a:spcAft>
                <a:spcPts val="1600"/>
              </a:spcAft>
              <a:buClr>
                <a:schemeClr val="lt1"/>
              </a:buClr>
              <a:buSzPts val="1600"/>
              <a:buChar char="■"/>
              <a:defRPr sz="1600">
                <a:solidFill>
                  <a:schemeClr val="lt1"/>
                </a:solidFill>
              </a:defRPr>
            </a:lvl9pPr>
          </a:lstStyle>
          <a:p/>
        </p:txBody>
      </p:sp>
      <p:sp>
        <p:nvSpPr>
          <p:cNvPr id="106" name="Google Shape;106;p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45"/>
          <p:cNvSpPr txBox="1"/>
          <p:nvPr>
            <p:ph type="title"/>
          </p:nvPr>
        </p:nvSpPr>
        <p:spPr>
          <a:xfrm>
            <a:off x="929477" y="436183"/>
            <a:ext cx="2746500" cy="409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3000"/>
              <a:buNone/>
              <a:defRPr sz="30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pic>
        <p:nvPicPr>
          <p:cNvPr id="109" name="Google Shape;109;p45"/>
          <p:cNvPicPr preferRelativeResize="0"/>
          <p:nvPr/>
        </p:nvPicPr>
        <p:blipFill rotWithShape="1">
          <a:blip r:embed="rId3">
            <a:alphaModFix/>
          </a:blip>
          <a:srcRect b="0" l="0" r="0" t="0"/>
          <a:stretch/>
        </p:blipFill>
        <p:spPr>
          <a:xfrm rot="5400000">
            <a:off x="3278924" y="414050"/>
            <a:ext cx="7626551" cy="2883799"/>
          </a:xfrm>
          <a:prstGeom prst="rect">
            <a:avLst/>
          </a:prstGeom>
          <a:noFill/>
          <a:ln>
            <a:noFill/>
          </a:ln>
        </p:spPr>
      </p:pic>
      <p:pic>
        <p:nvPicPr>
          <p:cNvPr id="110" name="Google Shape;110;p45"/>
          <p:cNvPicPr preferRelativeResize="0"/>
          <p:nvPr/>
        </p:nvPicPr>
        <p:blipFill rotWithShape="1">
          <a:blip r:embed="rId3">
            <a:alphaModFix/>
          </a:blip>
          <a:srcRect b="0" l="0" r="0" t="0"/>
          <a:stretch/>
        </p:blipFill>
        <p:spPr>
          <a:xfrm flipH="1" rot="5400000">
            <a:off x="4822414" y="-351911"/>
            <a:ext cx="9309797" cy="3520275"/>
          </a:xfrm>
          <a:prstGeom prst="rect">
            <a:avLst/>
          </a:prstGeom>
          <a:noFill/>
          <a:ln>
            <a:noFill/>
          </a:ln>
        </p:spPr>
      </p:pic>
      <p:sp>
        <p:nvSpPr>
          <p:cNvPr id="111" name="Google Shape;111;p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28"/>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4" name="Google Shape;14;p28"/>
          <p:cNvSpPr txBox="1"/>
          <p:nvPr>
            <p:ph idx="1" type="body"/>
          </p:nvPr>
        </p:nvSpPr>
        <p:spPr>
          <a:xfrm>
            <a:off x="938500" y="1246025"/>
            <a:ext cx="7172100" cy="3039900"/>
          </a:xfrm>
          <a:prstGeom prst="rect">
            <a:avLst/>
          </a:prstGeom>
          <a:noFill/>
          <a:ln>
            <a:noFill/>
          </a:ln>
        </p:spPr>
        <p:txBody>
          <a:bodyPr anchorCtr="0" anchor="t" bIns="91425" lIns="91425" spcFirstLastPara="1" rIns="91425" wrap="square" tIns="91425">
            <a:noAutofit/>
          </a:bodyPr>
          <a:lstStyle>
            <a:lvl1pPr indent="-301625" lvl="0" marL="457200" algn="l">
              <a:lnSpc>
                <a:spcPct val="100000"/>
              </a:lnSpc>
              <a:spcBef>
                <a:spcPts val="0"/>
              </a:spcBef>
              <a:spcAft>
                <a:spcPts val="0"/>
              </a:spcAft>
              <a:buClr>
                <a:schemeClr val="lt1"/>
              </a:buClr>
              <a:buSzPts val="1150"/>
              <a:buChar char="●"/>
              <a:defRPr sz="1150">
                <a:solidFill>
                  <a:schemeClr val="lt1"/>
                </a:solidFill>
              </a:defRPr>
            </a:lvl1pPr>
            <a:lvl2pPr indent="-301625" lvl="1" marL="914400" algn="l">
              <a:lnSpc>
                <a:spcPct val="100000"/>
              </a:lnSpc>
              <a:spcBef>
                <a:spcPts val="1600"/>
              </a:spcBef>
              <a:spcAft>
                <a:spcPts val="0"/>
              </a:spcAft>
              <a:buClr>
                <a:schemeClr val="lt1"/>
              </a:buClr>
              <a:buSzPts val="1150"/>
              <a:buChar char="○"/>
              <a:defRPr sz="1150">
                <a:solidFill>
                  <a:schemeClr val="lt1"/>
                </a:solidFill>
              </a:defRPr>
            </a:lvl2pPr>
            <a:lvl3pPr indent="-301625" lvl="2" marL="1371600" algn="l">
              <a:lnSpc>
                <a:spcPct val="100000"/>
              </a:lnSpc>
              <a:spcBef>
                <a:spcPts val="1600"/>
              </a:spcBef>
              <a:spcAft>
                <a:spcPts val="0"/>
              </a:spcAft>
              <a:buClr>
                <a:schemeClr val="lt1"/>
              </a:buClr>
              <a:buSzPts val="1150"/>
              <a:buChar char="■"/>
              <a:defRPr sz="1150">
                <a:solidFill>
                  <a:schemeClr val="lt1"/>
                </a:solidFill>
              </a:defRPr>
            </a:lvl3pPr>
            <a:lvl4pPr indent="-301625" lvl="3" marL="1828800" algn="l">
              <a:lnSpc>
                <a:spcPct val="100000"/>
              </a:lnSpc>
              <a:spcBef>
                <a:spcPts val="1600"/>
              </a:spcBef>
              <a:spcAft>
                <a:spcPts val="0"/>
              </a:spcAft>
              <a:buClr>
                <a:schemeClr val="lt1"/>
              </a:buClr>
              <a:buSzPts val="1150"/>
              <a:buChar char="●"/>
              <a:defRPr sz="1150">
                <a:solidFill>
                  <a:schemeClr val="lt1"/>
                </a:solidFill>
              </a:defRPr>
            </a:lvl4pPr>
            <a:lvl5pPr indent="-301625" lvl="4" marL="2286000" algn="l">
              <a:lnSpc>
                <a:spcPct val="100000"/>
              </a:lnSpc>
              <a:spcBef>
                <a:spcPts val="1600"/>
              </a:spcBef>
              <a:spcAft>
                <a:spcPts val="0"/>
              </a:spcAft>
              <a:buClr>
                <a:schemeClr val="lt1"/>
              </a:buClr>
              <a:buSzPts val="1150"/>
              <a:buChar char="○"/>
              <a:defRPr sz="1150">
                <a:solidFill>
                  <a:schemeClr val="lt1"/>
                </a:solidFill>
              </a:defRPr>
            </a:lvl5pPr>
            <a:lvl6pPr indent="-301625" lvl="5" marL="2743200" algn="l">
              <a:lnSpc>
                <a:spcPct val="100000"/>
              </a:lnSpc>
              <a:spcBef>
                <a:spcPts val="1600"/>
              </a:spcBef>
              <a:spcAft>
                <a:spcPts val="0"/>
              </a:spcAft>
              <a:buClr>
                <a:schemeClr val="lt1"/>
              </a:buClr>
              <a:buSzPts val="1150"/>
              <a:buChar char="■"/>
              <a:defRPr sz="1150">
                <a:solidFill>
                  <a:schemeClr val="lt1"/>
                </a:solidFill>
              </a:defRPr>
            </a:lvl6pPr>
            <a:lvl7pPr indent="-301625" lvl="6" marL="3200400" algn="l">
              <a:lnSpc>
                <a:spcPct val="100000"/>
              </a:lnSpc>
              <a:spcBef>
                <a:spcPts val="1600"/>
              </a:spcBef>
              <a:spcAft>
                <a:spcPts val="0"/>
              </a:spcAft>
              <a:buClr>
                <a:schemeClr val="lt1"/>
              </a:buClr>
              <a:buSzPts val="1150"/>
              <a:buChar char="●"/>
              <a:defRPr sz="1150">
                <a:solidFill>
                  <a:schemeClr val="lt1"/>
                </a:solidFill>
              </a:defRPr>
            </a:lvl7pPr>
            <a:lvl8pPr indent="-301625" lvl="7" marL="3657600" algn="l">
              <a:lnSpc>
                <a:spcPct val="100000"/>
              </a:lnSpc>
              <a:spcBef>
                <a:spcPts val="1600"/>
              </a:spcBef>
              <a:spcAft>
                <a:spcPts val="0"/>
              </a:spcAft>
              <a:buClr>
                <a:schemeClr val="lt1"/>
              </a:buClr>
              <a:buSzPts val="1150"/>
              <a:buChar char="○"/>
              <a:defRPr sz="1150">
                <a:solidFill>
                  <a:schemeClr val="lt1"/>
                </a:solidFill>
              </a:defRPr>
            </a:lvl8pPr>
            <a:lvl9pPr indent="-301625" lvl="8" marL="4114800" algn="l">
              <a:lnSpc>
                <a:spcPct val="100000"/>
              </a:lnSpc>
              <a:spcBef>
                <a:spcPts val="1600"/>
              </a:spcBef>
              <a:spcAft>
                <a:spcPts val="1600"/>
              </a:spcAft>
              <a:buClr>
                <a:schemeClr val="lt1"/>
              </a:buClr>
              <a:buSzPts val="1150"/>
              <a:buChar char="■"/>
              <a:defRPr sz="1150">
                <a:solidFill>
                  <a:schemeClr val="lt1"/>
                </a:solidFill>
              </a:defRPr>
            </a:lvl9pPr>
          </a:lstStyle>
          <a:p/>
        </p:txBody>
      </p:sp>
      <p:sp>
        <p:nvSpPr>
          <p:cNvPr id="15" name="Google Shape;15;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46"/>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14" name="Google Shape;114;p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15" name="Shape 115"/>
        <p:cNvGrpSpPr/>
        <p:nvPr/>
      </p:nvGrpSpPr>
      <p:grpSpPr>
        <a:xfrm>
          <a:off x="0" y="0"/>
          <a:ext cx="0" cy="0"/>
          <a:chOff x="0" y="0"/>
          <a:chExt cx="0" cy="0"/>
        </a:xfrm>
      </p:grpSpPr>
      <p:sp>
        <p:nvSpPr>
          <p:cNvPr id="116" name="Google Shape;116;p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48"/>
          <p:cNvSpPr txBox="1"/>
          <p:nvPr>
            <p:ph type="ctrTitle"/>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3000"/>
              <a:buNone/>
              <a:defRPr b="1" sz="3000">
                <a:solidFill>
                  <a:schemeClr val="lt1"/>
                </a:solidFill>
              </a:defRPr>
            </a:lvl1pPr>
            <a:lvl2pPr lvl="1" algn="ctr">
              <a:lnSpc>
                <a:spcPct val="100000"/>
              </a:lnSpc>
              <a:spcBef>
                <a:spcPts val="0"/>
              </a:spcBef>
              <a:spcAft>
                <a:spcPts val="0"/>
              </a:spcAft>
              <a:buClr>
                <a:schemeClr val="lt1"/>
              </a:buClr>
              <a:buSzPts val="3000"/>
              <a:buNone/>
              <a:defRPr b="1" sz="3000">
                <a:solidFill>
                  <a:schemeClr val="lt1"/>
                </a:solidFill>
              </a:defRPr>
            </a:lvl2pPr>
            <a:lvl3pPr lvl="2" algn="ctr">
              <a:lnSpc>
                <a:spcPct val="100000"/>
              </a:lnSpc>
              <a:spcBef>
                <a:spcPts val="0"/>
              </a:spcBef>
              <a:spcAft>
                <a:spcPts val="0"/>
              </a:spcAft>
              <a:buClr>
                <a:schemeClr val="lt1"/>
              </a:buClr>
              <a:buSzPts val="3000"/>
              <a:buNone/>
              <a:defRPr b="1" sz="3000">
                <a:solidFill>
                  <a:schemeClr val="lt1"/>
                </a:solidFill>
              </a:defRPr>
            </a:lvl3pPr>
            <a:lvl4pPr lvl="3" algn="ctr">
              <a:lnSpc>
                <a:spcPct val="100000"/>
              </a:lnSpc>
              <a:spcBef>
                <a:spcPts val="0"/>
              </a:spcBef>
              <a:spcAft>
                <a:spcPts val="0"/>
              </a:spcAft>
              <a:buClr>
                <a:schemeClr val="lt1"/>
              </a:buClr>
              <a:buSzPts val="3000"/>
              <a:buNone/>
              <a:defRPr b="1" sz="3000">
                <a:solidFill>
                  <a:schemeClr val="lt1"/>
                </a:solidFill>
              </a:defRPr>
            </a:lvl4pPr>
            <a:lvl5pPr lvl="4" algn="ctr">
              <a:lnSpc>
                <a:spcPct val="100000"/>
              </a:lnSpc>
              <a:spcBef>
                <a:spcPts val="0"/>
              </a:spcBef>
              <a:spcAft>
                <a:spcPts val="0"/>
              </a:spcAft>
              <a:buClr>
                <a:schemeClr val="lt1"/>
              </a:buClr>
              <a:buSzPts val="3000"/>
              <a:buNone/>
              <a:defRPr b="1" sz="3000">
                <a:solidFill>
                  <a:schemeClr val="lt1"/>
                </a:solidFill>
              </a:defRPr>
            </a:lvl5pPr>
            <a:lvl6pPr lvl="5" algn="ctr">
              <a:lnSpc>
                <a:spcPct val="100000"/>
              </a:lnSpc>
              <a:spcBef>
                <a:spcPts val="0"/>
              </a:spcBef>
              <a:spcAft>
                <a:spcPts val="0"/>
              </a:spcAft>
              <a:buClr>
                <a:schemeClr val="lt1"/>
              </a:buClr>
              <a:buSzPts val="3000"/>
              <a:buNone/>
              <a:defRPr b="1" sz="3000">
                <a:solidFill>
                  <a:schemeClr val="lt1"/>
                </a:solidFill>
              </a:defRPr>
            </a:lvl6pPr>
            <a:lvl7pPr lvl="6" algn="ctr">
              <a:lnSpc>
                <a:spcPct val="100000"/>
              </a:lnSpc>
              <a:spcBef>
                <a:spcPts val="0"/>
              </a:spcBef>
              <a:spcAft>
                <a:spcPts val="0"/>
              </a:spcAft>
              <a:buClr>
                <a:schemeClr val="lt1"/>
              </a:buClr>
              <a:buSzPts val="3000"/>
              <a:buNone/>
              <a:defRPr b="1" sz="3000">
                <a:solidFill>
                  <a:schemeClr val="lt1"/>
                </a:solidFill>
              </a:defRPr>
            </a:lvl7pPr>
            <a:lvl8pPr lvl="7" algn="ctr">
              <a:lnSpc>
                <a:spcPct val="100000"/>
              </a:lnSpc>
              <a:spcBef>
                <a:spcPts val="0"/>
              </a:spcBef>
              <a:spcAft>
                <a:spcPts val="0"/>
              </a:spcAft>
              <a:buClr>
                <a:schemeClr val="lt1"/>
              </a:buClr>
              <a:buSzPts val="3000"/>
              <a:buNone/>
              <a:defRPr b="1" sz="3000">
                <a:solidFill>
                  <a:schemeClr val="lt1"/>
                </a:solidFill>
              </a:defRPr>
            </a:lvl8pPr>
            <a:lvl9pPr lvl="8" algn="ctr">
              <a:lnSpc>
                <a:spcPct val="100000"/>
              </a:lnSpc>
              <a:spcBef>
                <a:spcPts val="0"/>
              </a:spcBef>
              <a:spcAft>
                <a:spcPts val="0"/>
              </a:spcAft>
              <a:buClr>
                <a:schemeClr val="lt1"/>
              </a:buClr>
              <a:buSzPts val="3000"/>
              <a:buNone/>
              <a:defRPr b="1" sz="3000">
                <a:solidFill>
                  <a:schemeClr val="lt1"/>
                </a:solidFill>
              </a:defRPr>
            </a:lvl9pPr>
          </a:lstStyle>
          <a:p/>
        </p:txBody>
      </p:sp>
      <p:sp>
        <p:nvSpPr>
          <p:cNvPr id="119" name="Google Shape;119;p48"/>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
        <p:nvSpPr>
          <p:cNvPr id="120" name="Google Shape;120;p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49"/>
          <p:cNvSpPr txBox="1"/>
          <p:nvPr>
            <p:ph type="ctrTitle"/>
          </p:nvPr>
        </p:nvSpPr>
        <p:spPr>
          <a:xfrm>
            <a:off x="1273500" y="1369000"/>
            <a:ext cx="6597000" cy="210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4500"/>
              <a:buNone/>
              <a:defRPr b="1" sz="45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123" name="Google Shape;123;p49"/>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
        <p:nvSpPr>
          <p:cNvPr id="124" name="Google Shape;124;p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50"/>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27" name="Google Shape;127;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51"/>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0" name="Google Shape;130;p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131" name="Shape 131"/>
        <p:cNvGrpSpPr/>
        <p:nvPr/>
      </p:nvGrpSpPr>
      <p:grpSpPr>
        <a:xfrm>
          <a:off x="0" y="0"/>
          <a:ext cx="0" cy="0"/>
          <a:chOff x="0" y="0"/>
          <a:chExt cx="0" cy="0"/>
        </a:xfrm>
      </p:grpSpPr>
      <p:sp>
        <p:nvSpPr>
          <p:cNvPr id="132" name="Google Shape;132;p52"/>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3" name="Google Shape;133;p52"/>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34" name="Google Shape;134;p52"/>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35" name="Google Shape;135;p52"/>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36" name="Google Shape;136;p52"/>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37" name="Google Shape;137;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53"/>
          <p:cNvSpPr txBox="1"/>
          <p:nvPr>
            <p:ph type="title"/>
          </p:nvPr>
        </p:nvSpPr>
        <p:spPr>
          <a:xfrm>
            <a:off x="353849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40" name="Google Shape;140;p53"/>
          <p:cNvSpPr txBox="1"/>
          <p:nvPr>
            <p:ph idx="1" type="subTitle"/>
          </p:nvPr>
        </p:nvSpPr>
        <p:spPr>
          <a:xfrm>
            <a:off x="3538498"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41" name="Google Shape;141;p53"/>
          <p:cNvSpPr txBox="1"/>
          <p:nvPr>
            <p:ph idx="2" type="title"/>
          </p:nvPr>
        </p:nvSpPr>
        <p:spPr>
          <a:xfrm>
            <a:off x="6028553"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42" name="Google Shape;142;p53"/>
          <p:cNvSpPr txBox="1"/>
          <p:nvPr>
            <p:ph idx="3" type="subTitle"/>
          </p:nvPr>
        </p:nvSpPr>
        <p:spPr>
          <a:xfrm>
            <a:off x="6028552"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43" name="Google Shape;143;p53"/>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44" name="Google Shape;144;p53"/>
          <p:cNvSpPr txBox="1"/>
          <p:nvPr>
            <p:ph idx="5" type="title"/>
          </p:nvPr>
        </p:nvSpPr>
        <p:spPr>
          <a:xfrm>
            <a:off x="104844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45" name="Google Shape;145;p53"/>
          <p:cNvSpPr txBox="1"/>
          <p:nvPr>
            <p:ph idx="6" type="subTitle"/>
          </p:nvPr>
        </p:nvSpPr>
        <p:spPr>
          <a:xfrm>
            <a:off x="1048450"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46" name="Google Shape;146;p53"/>
          <p:cNvSpPr txBox="1"/>
          <p:nvPr>
            <p:ph idx="7" type="title"/>
          </p:nvPr>
        </p:nvSpPr>
        <p:spPr>
          <a:xfrm>
            <a:off x="353849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47" name="Google Shape;147;p53"/>
          <p:cNvSpPr txBox="1"/>
          <p:nvPr>
            <p:ph idx="8" type="subTitle"/>
          </p:nvPr>
        </p:nvSpPr>
        <p:spPr>
          <a:xfrm>
            <a:off x="3538498"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48" name="Google Shape;148;p53"/>
          <p:cNvSpPr txBox="1"/>
          <p:nvPr>
            <p:ph idx="9" type="title"/>
          </p:nvPr>
        </p:nvSpPr>
        <p:spPr>
          <a:xfrm>
            <a:off x="6028553"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49" name="Google Shape;149;p53"/>
          <p:cNvSpPr txBox="1"/>
          <p:nvPr>
            <p:ph idx="13" type="subTitle"/>
          </p:nvPr>
        </p:nvSpPr>
        <p:spPr>
          <a:xfrm>
            <a:off x="6028552"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50" name="Google Shape;150;p53"/>
          <p:cNvSpPr txBox="1"/>
          <p:nvPr>
            <p:ph idx="14" type="title"/>
          </p:nvPr>
        </p:nvSpPr>
        <p:spPr>
          <a:xfrm>
            <a:off x="104844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51" name="Google Shape;151;p53"/>
          <p:cNvSpPr txBox="1"/>
          <p:nvPr>
            <p:ph idx="15" type="subTitle"/>
          </p:nvPr>
        </p:nvSpPr>
        <p:spPr>
          <a:xfrm>
            <a:off x="1048450"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52" name="Google Shape;152;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54"/>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55" name="Google Shape;155;p54"/>
          <p:cNvSpPr txBox="1"/>
          <p:nvPr>
            <p:ph idx="2" type="title"/>
          </p:nvPr>
        </p:nvSpPr>
        <p:spPr>
          <a:xfrm>
            <a:off x="1338238" y="2359825"/>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56" name="Google Shape;156;p54"/>
          <p:cNvSpPr txBox="1"/>
          <p:nvPr>
            <p:ph idx="1" type="subTitle"/>
          </p:nvPr>
        </p:nvSpPr>
        <p:spPr>
          <a:xfrm>
            <a:off x="1338238" y="1713051"/>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57" name="Google Shape;157;p54"/>
          <p:cNvSpPr txBox="1"/>
          <p:nvPr>
            <p:ph idx="3" type="title"/>
          </p:nvPr>
        </p:nvSpPr>
        <p:spPr>
          <a:xfrm>
            <a:off x="1338238" y="3988950"/>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58" name="Google Shape;158;p54"/>
          <p:cNvSpPr txBox="1"/>
          <p:nvPr>
            <p:ph idx="4" type="subTitle"/>
          </p:nvPr>
        </p:nvSpPr>
        <p:spPr>
          <a:xfrm>
            <a:off x="1338238" y="3342176"/>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59" name="Google Shape;159;p54"/>
          <p:cNvSpPr txBox="1"/>
          <p:nvPr>
            <p:ph idx="5" type="title"/>
          </p:nvPr>
        </p:nvSpPr>
        <p:spPr>
          <a:xfrm>
            <a:off x="5078163" y="2359825"/>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60" name="Google Shape;160;p54"/>
          <p:cNvSpPr txBox="1"/>
          <p:nvPr>
            <p:ph idx="6" type="subTitle"/>
          </p:nvPr>
        </p:nvSpPr>
        <p:spPr>
          <a:xfrm>
            <a:off x="5078163" y="1713051"/>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61" name="Google Shape;161;p54"/>
          <p:cNvSpPr txBox="1"/>
          <p:nvPr>
            <p:ph idx="7" type="title"/>
          </p:nvPr>
        </p:nvSpPr>
        <p:spPr>
          <a:xfrm>
            <a:off x="5078163" y="3988950"/>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62" name="Google Shape;162;p54"/>
          <p:cNvSpPr txBox="1"/>
          <p:nvPr>
            <p:ph idx="8" type="subTitle"/>
          </p:nvPr>
        </p:nvSpPr>
        <p:spPr>
          <a:xfrm>
            <a:off x="5078163" y="3342176"/>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63" name="Google Shape;163;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55"/>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66" name="Google Shape;166;p55"/>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67" name="Google Shape;167;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29"/>
          <p:cNvSpPr txBox="1"/>
          <p:nvPr>
            <p:ph type="title"/>
          </p:nvPr>
        </p:nvSpPr>
        <p:spPr>
          <a:xfrm>
            <a:off x="1937338"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8" name="Google Shape;18;p29"/>
          <p:cNvSpPr txBox="1"/>
          <p:nvPr>
            <p:ph idx="1" type="subTitle"/>
          </p:nvPr>
        </p:nvSpPr>
        <p:spPr>
          <a:xfrm>
            <a:off x="1937338"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9" name="Google Shape;19;p29"/>
          <p:cNvSpPr txBox="1"/>
          <p:nvPr>
            <p:ph idx="2" type="title"/>
          </p:nvPr>
        </p:nvSpPr>
        <p:spPr>
          <a:xfrm>
            <a:off x="4816563"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29"/>
          <p:cNvSpPr txBox="1"/>
          <p:nvPr>
            <p:ph idx="3" type="subTitle"/>
          </p:nvPr>
        </p:nvSpPr>
        <p:spPr>
          <a:xfrm>
            <a:off x="4816563"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21" name="Google Shape;21;p29"/>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2" name="Google Shape;22;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68" name="Shape 168"/>
        <p:cNvGrpSpPr/>
        <p:nvPr/>
      </p:nvGrpSpPr>
      <p:grpSpPr>
        <a:xfrm>
          <a:off x="0" y="0"/>
          <a:ext cx="0" cy="0"/>
          <a:chOff x="0" y="0"/>
          <a:chExt cx="0" cy="0"/>
        </a:xfrm>
      </p:grpSpPr>
      <p:sp>
        <p:nvSpPr>
          <p:cNvPr id="169" name="Google Shape;169;p56"/>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70" name="Google Shape;170;p56"/>
          <p:cNvSpPr txBox="1"/>
          <p:nvPr>
            <p:ph idx="1" type="subTitle"/>
          </p:nvPr>
        </p:nvSpPr>
        <p:spPr>
          <a:xfrm>
            <a:off x="93850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71" name="Google Shape;171;p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72" name="Shape 172"/>
        <p:cNvGrpSpPr/>
        <p:nvPr/>
      </p:nvGrpSpPr>
      <p:grpSpPr>
        <a:xfrm>
          <a:off x="0" y="0"/>
          <a:ext cx="0" cy="0"/>
          <a:chOff x="0" y="0"/>
          <a:chExt cx="0" cy="0"/>
        </a:xfrm>
      </p:grpSpPr>
      <p:sp>
        <p:nvSpPr>
          <p:cNvPr id="173" name="Google Shape;173;p57"/>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74" name="Google Shape;174;p57"/>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75" name="Google Shape;175;p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58"/>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78" name="Google Shape;178;p58"/>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179" name="Google Shape;179;p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59"/>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82" name="Google Shape;182;p59"/>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83" name="Google Shape;183;p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84" name="Shape 184"/>
        <p:cNvGrpSpPr/>
        <p:nvPr/>
      </p:nvGrpSpPr>
      <p:grpSpPr>
        <a:xfrm>
          <a:off x="0" y="0"/>
          <a:ext cx="0" cy="0"/>
          <a:chOff x="0" y="0"/>
          <a:chExt cx="0" cy="0"/>
        </a:xfrm>
      </p:grpSpPr>
      <p:sp>
        <p:nvSpPr>
          <p:cNvPr id="185" name="Google Shape;185;p60"/>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86" name="Google Shape;186;p60"/>
          <p:cNvSpPr txBox="1"/>
          <p:nvPr>
            <p:ph idx="1"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87" name="Google Shape;187;p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30"/>
          <p:cNvSpPr txBox="1"/>
          <p:nvPr>
            <p:ph type="ctrTitle"/>
          </p:nvPr>
        </p:nvSpPr>
        <p:spPr>
          <a:xfrm>
            <a:off x="4285500" y="2832875"/>
            <a:ext cx="3657300" cy="644700"/>
          </a:xfrm>
          <a:prstGeom prst="rect">
            <a:avLst/>
          </a:prstGeom>
          <a:noFill/>
          <a:ln>
            <a:noFill/>
          </a:ln>
          <a:effectLst>
            <a:outerShdw blurRad="57150" rotWithShape="0" algn="bl" dir="5400000" dist="19050">
              <a:srgbClr val="76A5AF">
                <a:alpha val="87450"/>
              </a:srgbClr>
            </a:outerShdw>
          </a:effectLst>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60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25" name="Google Shape;25;p30"/>
          <p:cNvSpPr txBox="1"/>
          <p:nvPr>
            <p:ph idx="1" type="subTitle"/>
          </p:nvPr>
        </p:nvSpPr>
        <p:spPr>
          <a:xfrm>
            <a:off x="4144050" y="3549850"/>
            <a:ext cx="394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26" name="Google Shape;26;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31"/>
          <p:cNvSpPr txBox="1"/>
          <p:nvPr>
            <p:ph type="title"/>
          </p:nvPr>
        </p:nvSpPr>
        <p:spPr>
          <a:xfrm>
            <a:off x="353849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29" name="Google Shape;29;p31"/>
          <p:cNvSpPr txBox="1"/>
          <p:nvPr>
            <p:ph idx="1" type="subTitle"/>
          </p:nvPr>
        </p:nvSpPr>
        <p:spPr>
          <a:xfrm>
            <a:off x="353849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30" name="Google Shape;30;p31"/>
          <p:cNvSpPr txBox="1"/>
          <p:nvPr>
            <p:ph idx="2" type="title"/>
          </p:nvPr>
        </p:nvSpPr>
        <p:spPr>
          <a:xfrm>
            <a:off x="6028553"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31" name="Google Shape;31;p31"/>
          <p:cNvSpPr txBox="1"/>
          <p:nvPr>
            <p:ph idx="3" type="subTitle"/>
          </p:nvPr>
        </p:nvSpPr>
        <p:spPr>
          <a:xfrm>
            <a:off x="6028553"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32" name="Google Shape;32;p31"/>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3" name="Google Shape;33;p31"/>
          <p:cNvSpPr txBox="1"/>
          <p:nvPr>
            <p:ph idx="5" type="title"/>
          </p:nvPr>
        </p:nvSpPr>
        <p:spPr>
          <a:xfrm>
            <a:off x="104844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34" name="Google Shape;34;p31"/>
          <p:cNvSpPr txBox="1"/>
          <p:nvPr>
            <p:ph idx="6" type="subTitle"/>
          </p:nvPr>
        </p:nvSpPr>
        <p:spPr>
          <a:xfrm>
            <a:off x="104844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35" name="Google Shape;35;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3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8" name="Google Shape;38;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33"/>
          <p:cNvSpPr txBox="1"/>
          <p:nvPr>
            <p:ph type="title"/>
          </p:nvPr>
        </p:nvSpPr>
        <p:spPr>
          <a:xfrm>
            <a:off x="353849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1" name="Google Shape;41;p33"/>
          <p:cNvSpPr txBox="1"/>
          <p:nvPr>
            <p:ph idx="1" type="subTitle"/>
          </p:nvPr>
        </p:nvSpPr>
        <p:spPr>
          <a:xfrm>
            <a:off x="353849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2" name="Google Shape;42;p33"/>
          <p:cNvSpPr txBox="1"/>
          <p:nvPr>
            <p:ph idx="2" type="title"/>
          </p:nvPr>
        </p:nvSpPr>
        <p:spPr>
          <a:xfrm>
            <a:off x="6028553"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33"/>
          <p:cNvSpPr txBox="1"/>
          <p:nvPr>
            <p:ph idx="3" type="subTitle"/>
          </p:nvPr>
        </p:nvSpPr>
        <p:spPr>
          <a:xfrm>
            <a:off x="6028553"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4" name="Google Shape;44;p33"/>
          <p:cNvSpPr txBox="1"/>
          <p:nvPr>
            <p:ph idx="4" type="title"/>
          </p:nvPr>
        </p:nvSpPr>
        <p:spPr>
          <a:xfrm>
            <a:off x="104844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5" name="Google Shape;45;p33"/>
          <p:cNvSpPr txBox="1"/>
          <p:nvPr>
            <p:ph idx="5" type="subTitle"/>
          </p:nvPr>
        </p:nvSpPr>
        <p:spPr>
          <a:xfrm>
            <a:off x="104844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6" name="Google Shape;46;p33"/>
          <p:cNvSpPr txBox="1"/>
          <p:nvPr>
            <p:ph idx="6" type="title"/>
          </p:nvPr>
        </p:nvSpPr>
        <p:spPr>
          <a:xfrm>
            <a:off x="10484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47" name="Google Shape;47;p33"/>
          <p:cNvSpPr txBox="1"/>
          <p:nvPr>
            <p:ph idx="7" type="title"/>
          </p:nvPr>
        </p:nvSpPr>
        <p:spPr>
          <a:xfrm>
            <a:off x="353850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48" name="Google Shape;48;p33"/>
          <p:cNvSpPr txBox="1"/>
          <p:nvPr>
            <p:ph idx="8" type="title"/>
          </p:nvPr>
        </p:nvSpPr>
        <p:spPr>
          <a:xfrm>
            <a:off x="60285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49" name="Google Shape;49;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34"/>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52" name="Google Shape;52;p34"/>
          <p:cNvSpPr txBox="1"/>
          <p:nvPr>
            <p:ph idx="2" type="title"/>
          </p:nvPr>
        </p:nvSpPr>
        <p:spPr>
          <a:xfrm>
            <a:off x="89838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53" name="Google Shape;53;p34"/>
          <p:cNvSpPr txBox="1"/>
          <p:nvPr>
            <p:ph idx="1" type="subTitle"/>
          </p:nvPr>
        </p:nvSpPr>
        <p:spPr>
          <a:xfrm>
            <a:off x="89838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54" name="Google Shape;54;p34"/>
          <p:cNvSpPr txBox="1"/>
          <p:nvPr>
            <p:ph idx="3" type="title"/>
          </p:nvPr>
        </p:nvSpPr>
        <p:spPr>
          <a:xfrm>
            <a:off x="279026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55" name="Google Shape;55;p34"/>
          <p:cNvSpPr txBox="1"/>
          <p:nvPr>
            <p:ph idx="4" type="subTitle"/>
          </p:nvPr>
        </p:nvSpPr>
        <p:spPr>
          <a:xfrm>
            <a:off x="279026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56" name="Google Shape;56;p34"/>
          <p:cNvSpPr txBox="1"/>
          <p:nvPr>
            <p:ph idx="5" type="title"/>
          </p:nvPr>
        </p:nvSpPr>
        <p:spPr>
          <a:xfrm>
            <a:off x="468213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57" name="Google Shape;57;p34"/>
          <p:cNvSpPr txBox="1"/>
          <p:nvPr>
            <p:ph idx="6" type="subTitle"/>
          </p:nvPr>
        </p:nvSpPr>
        <p:spPr>
          <a:xfrm>
            <a:off x="468213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58" name="Google Shape;58;p34"/>
          <p:cNvSpPr txBox="1"/>
          <p:nvPr>
            <p:ph idx="7" type="title"/>
          </p:nvPr>
        </p:nvSpPr>
        <p:spPr>
          <a:xfrm>
            <a:off x="657401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59" name="Google Shape;59;p34"/>
          <p:cNvSpPr txBox="1"/>
          <p:nvPr>
            <p:ph idx="8" type="subTitle"/>
          </p:nvPr>
        </p:nvSpPr>
        <p:spPr>
          <a:xfrm>
            <a:off x="657401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60" name="Google Shape;60;p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35"/>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63" name="Google Shape;63;p35"/>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64" name="Google Shape;64;p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7" name="Google Shape;7;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
        <p:nvSpPr>
          <p:cNvPr id="8" name="Google Shape;8;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hyperlink" Target="https://www.softwareadvice.com/customer-experience/intencheck-profile/" TargetMode="External"/><Relationship Id="rId4" Type="http://schemas.openxmlformats.org/officeDocument/2006/relationships/hyperlink" Target="https://www.softwareadvice.com/marketing/social-searcher-profile/" TargetMode="External"/><Relationship Id="rId5" Type="http://schemas.openxmlformats.org/officeDocument/2006/relationships/hyperlink" Target="https://www.social-searcher.com/pricing/" TargetMode="External"/><Relationship Id="rId6" Type="http://schemas.openxmlformats.org/officeDocument/2006/relationships/hyperlink" Target="https://www.social-searcher.com/api/" TargetMode="External"/><Relationship Id="rId7" Type="http://schemas.openxmlformats.org/officeDocument/2006/relationships/image" Target="../media/image39.png"/><Relationship Id="rId8"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hyperlink" Target="https://www.softwareadvice.com/marketing/text2data-profile/" TargetMode="External"/><Relationship Id="rId4" Type="http://schemas.openxmlformats.org/officeDocument/2006/relationships/image" Target="../media/image38.png"/><Relationship Id="rId5"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68.png"/><Relationship Id="rId4" Type="http://schemas.openxmlformats.org/officeDocument/2006/relationships/image" Target="../media/image41.png"/><Relationship Id="rId9" Type="http://schemas.openxmlformats.org/officeDocument/2006/relationships/image" Target="../media/image70.png"/><Relationship Id="rId5" Type="http://schemas.openxmlformats.org/officeDocument/2006/relationships/image" Target="../media/image47.png"/><Relationship Id="rId6" Type="http://schemas.openxmlformats.org/officeDocument/2006/relationships/image" Target="../media/image44.png"/><Relationship Id="rId7" Type="http://schemas.openxmlformats.org/officeDocument/2006/relationships/image" Target="../media/image46.png"/><Relationship Id="rId8" Type="http://schemas.openxmlformats.org/officeDocument/2006/relationships/image" Target="../media/image42.png"/><Relationship Id="rId10"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0.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65.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62.png"/><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6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6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64.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45.jpg"/><Relationship Id="rId5" Type="http://schemas.openxmlformats.org/officeDocument/2006/relationships/hyperlink" Target="https://searchbusinessanalytics.techtarget.com/definition/natural-language-processing-NLP" TargetMode="External"/><Relationship Id="rId6" Type="http://schemas.openxmlformats.org/officeDocument/2006/relationships/hyperlink" Target="https://searchsqlserver.techtarget.com/definition/data-mining" TargetMode="External"/><Relationship Id="rId7" Type="http://schemas.openxmlformats.org/officeDocument/2006/relationships/hyperlink" Target="https://searchbusinessanalytics.techtarget.com/definition/text-min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4.png"/><Relationship Id="rId4" Type="http://schemas.openxmlformats.org/officeDocument/2006/relationships/image" Target="../media/image49.png"/><Relationship Id="rId5" Type="http://schemas.openxmlformats.org/officeDocument/2006/relationships/image" Target="../media/image35.png"/><Relationship Id="rId6"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
          <p:cNvSpPr txBox="1"/>
          <p:nvPr>
            <p:ph type="ctrTitle"/>
          </p:nvPr>
        </p:nvSpPr>
        <p:spPr>
          <a:xfrm>
            <a:off x="2175900" y="1305525"/>
            <a:ext cx="4792200" cy="1289400"/>
          </a:xfrm>
          <a:prstGeom prst="rect">
            <a:avLst/>
          </a:prstGeom>
          <a:noFill/>
          <a:ln>
            <a:noFill/>
          </a:ln>
          <a:effectLst>
            <a:outerShdw blurRad="142875" rotWithShape="0" algn="bl" dir="8760000" dist="19050">
              <a:srgbClr val="76A5AF">
                <a:alpha val="49411"/>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t>Twitter Sentiment Analysis</a:t>
            </a:r>
            <a:endParaRPr/>
          </a:p>
        </p:txBody>
      </p:sp>
      <p:sp>
        <p:nvSpPr>
          <p:cNvPr id="193" name="Google Shape;193;p1"/>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Under the Supervision of </a:t>
            </a:r>
            <a:endParaRPr/>
          </a:p>
          <a:p>
            <a:pPr indent="0" lvl="0" marL="0" rtl="0" algn="ctr">
              <a:lnSpc>
                <a:spcPct val="100000"/>
              </a:lnSpc>
              <a:spcBef>
                <a:spcPts val="0"/>
              </a:spcBef>
              <a:spcAft>
                <a:spcPts val="0"/>
              </a:spcAft>
              <a:buSzPts val="1400"/>
              <a:buNone/>
            </a:pPr>
            <a:r>
              <a:rPr b="1" lang="en"/>
              <a:t>Prof. Biswajit Saha </a:t>
            </a:r>
            <a:r>
              <a:rPr lang="en"/>
              <a:t>  </a:t>
            </a:r>
            <a:endParaRPr/>
          </a:p>
        </p:txBody>
      </p:sp>
      <p:sp>
        <p:nvSpPr>
          <p:cNvPr id="194" name="Google Shape;194;p1"/>
          <p:cNvSpPr txBox="1"/>
          <p:nvPr>
            <p:ph type="ctrTitle"/>
          </p:nvPr>
        </p:nvSpPr>
        <p:spPr>
          <a:xfrm>
            <a:off x="2941650" y="2902563"/>
            <a:ext cx="3260700" cy="464700"/>
          </a:xfrm>
          <a:prstGeom prst="rect">
            <a:avLst/>
          </a:prstGeom>
          <a:noFill/>
          <a:ln>
            <a:noFill/>
          </a:ln>
          <a:effectLst>
            <a:outerShdw blurRad="100013" rotWithShape="0" algn="bl" dir="8460000" dist="19050">
              <a:srgbClr val="76A5AF">
                <a:alpha val="49411"/>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 sz="2200">
                <a:latin typeface="Montserrat ExtraLight"/>
                <a:ea typeface="Montserrat ExtraLight"/>
                <a:cs typeface="Montserrat ExtraLight"/>
                <a:sym typeface="Montserrat ExtraLight"/>
              </a:rPr>
              <a:t>USING MACHINE LEARNING</a:t>
            </a:r>
            <a:endParaRPr b="0" sz="2200">
              <a:latin typeface="Montserrat ExtraLight"/>
              <a:ea typeface="Montserrat ExtraLight"/>
              <a:cs typeface="Montserrat ExtraLight"/>
              <a:sym typeface="Montserrat ExtraLight"/>
            </a:endParaRPr>
          </a:p>
        </p:txBody>
      </p:sp>
      <p:cxnSp>
        <p:nvCxnSpPr>
          <p:cNvPr id="195" name="Google Shape;195;p1"/>
          <p:cNvCxnSpPr/>
          <p:nvPr/>
        </p:nvCxnSpPr>
        <p:spPr>
          <a:xfrm>
            <a:off x="3190500" y="256517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1"/>
          <p:cNvSpPr txBox="1"/>
          <p:nvPr>
            <p:ph type="title"/>
          </p:nvPr>
        </p:nvSpPr>
        <p:spPr>
          <a:xfrm>
            <a:off x="938500" y="445025"/>
            <a:ext cx="5334000" cy="9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2400"/>
              <a:buNone/>
            </a:pPr>
            <a:r>
              <a:rPr b="1" lang="en">
                <a:solidFill>
                  <a:schemeClr val="lt1"/>
                </a:solidFill>
                <a:latin typeface="Montserrat"/>
                <a:ea typeface="Montserrat"/>
                <a:cs typeface="Montserrat"/>
                <a:sym typeface="Montserrat"/>
              </a:rPr>
              <a:t>CHALLENGES FACED IN TWITTER SENTIMENT ANALYSIS</a:t>
            </a:r>
            <a:endParaRPr b="1">
              <a:solidFill>
                <a:schemeClr val="lt1"/>
              </a:solidFill>
              <a:latin typeface="Montserrat"/>
              <a:ea typeface="Montserrat"/>
              <a:cs typeface="Montserrat"/>
              <a:sym typeface="Montserrat"/>
            </a:endParaRPr>
          </a:p>
        </p:txBody>
      </p:sp>
      <p:sp>
        <p:nvSpPr>
          <p:cNvPr id="339" name="Google Shape;339;p11"/>
          <p:cNvSpPr txBox="1"/>
          <p:nvPr>
            <p:ph idx="1" type="subTitle"/>
          </p:nvPr>
        </p:nvSpPr>
        <p:spPr>
          <a:xfrm>
            <a:off x="391950" y="3049675"/>
            <a:ext cx="1812300" cy="1739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200">
                <a:latin typeface="Montserrat Light"/>
                <a:ea typeface="Montserrat Light"/>
                <a:cs typeface="Montserrat Light"/>
                <a:sym typeface="Montserrat Light"/>
              </a:rPr>
              <a:t>With just 140 characters available, concise assertions are constructed, resulting in a minimal collection of features.</a:t>
            </a:r>
            <a:endParaRPr sz="1200">
              <a:latin typeface="Montserrat Light"/>
              <a:ea typeface="Montserrat Light"/>
              <a:cs typeface="Montserrat Light"/>
              <a:sym typeface="Montserrat Light"/>
            </a:endParaRPr>
          </a:p>
          <a:p>
            <a:pPr indent="0" lvl="0" marL="0" rtl="0" algn="ctr">
              <a:lnSpc>
                <a:spcPct val="100000"/>
              </a:lnSpc>
              <a:spcBef>
                <a:spcPts val="2400"/>
              </a:spcBef>
              <a:spcAft>
                <a:spcPts val="0"/>
              </a:spcAft>
              <a:buSzPts val="1400"/>
              <a:buNone/>
            </a:pPr>
            <a:r>
              <a:t/>
            </a:r>
            <a:endParaRPr sz="900">
              <a:latin typeface="Montserrat Light"/>
              <a:ea typeface="Montserrat Light"/>
              <a:cs typeface="Montserrat Light"/>
              <a:sym typeface="Montserrat Light"/>
            </a:endParaRPr>
          </a:p>
        </p:txBody>
      </p:sp>
      <p:sp>
        <p:nvSpPr>
          <p:cNvPr id="340" name="Google Shape;340;p11"/>
          <p:cNvSpPr txBox="1"/>
          <p:nvPr>
            <p:ph idx="3" type="title"/>
          </p:nvPr>
        </p:nvSpPr>
        <p:spPr>
          <a:xfrm>
            <a:off x="2090526" y="2523575"/>
            <a:ext cx="2617800" cy="612600"/>
          </a:xfrm>
          <a:prstGeom prst="rect">
            <a:avLst/>
          </a:prstGeom>
          <a:noFill/>
          <a:ln>
            <a:noFill/>
          </a:ln>
        </p:spPr>
        <p:txBody>
          <a:bodyPr anchorCtr="0" anchor="b" bIns="91425" lIns="91425" spcFirstLastPara="1" rIns="91425" wrap="square" tIns="91425">
            <a:noAutofit/>
          </a:bodyPr>
          <a:lstStyle/>
          <a:p>
            <a:pPr indent="0" lvl="0" marL="457200" rtl="0" algn="l">
              <a:lnSpc>
                <a:spcPct val="150000"/>
              </a:lnSpc>
              <a:spcBef>
                <a:spcPts val="1200"/>
              </a:spcBef>
              <a:spcAft>
                <a:spcPts val="1200"/>
              </a:spcAft>
              <a:buSzPts val="1800"/>
              <a:buNone/>
            </a:pPr>
            <a:r>
              <a:rPr i="1" lang="en" sz="1500">
                <a:latin typeface="Montserrat SemiBold"/>
                <a:ea typeface="Montserrat SemiBold"/>
                <a:cs typeface="Montserrat SemiBold"/>
                <a:sym typeface="Montserrat SemiBold"/>
              </a:rPr>
              <a:t>Sarcasm Detection</a:t>
            </a:r>
            <a:endParaRPr sz="1900">
              <a:latin typeface="Montserrat SemiBold"/>
              <a:ea typeface="Montserrat SemiBold"/>
              <a:cs typeface="Montserrat SemiBold"/>
              <a:sym typeface="Montserrat SemiBold"/>
            </a:endParaRPr>
          </a:p>
        </p:txBody>
      </p:sp>
      <p:sp>
        <p:nvSpPr>
          <p:cNvPr id="341" name="Google Shape;341;p11"/>
          <p:cNvSpPr txBox="1"/>
          <p:nvPr>
            <p:ph idx="4" type="subTitle"/>
          </p:nvPr>
        </p:nvSpPr>
        <p:spPr>
          <a:xfrm>
            <a:off x="2274863" y="3049625"/>
            <a:ext cx="1903200" cy="1335900"/>
          </a:xfrm>
          <a:prstGeom prst="rect">
            <a:avLst/>
          </a:prstGeom>
          <a:noFill/>
          <a:ln>
            <a:noFill/>
          </a:ln>
        </p:spPr>
        <p:txBody>
          <a:bodyPr anchorCtr="0" anchor="t" bIns="91425" lIns="91425" spcFirstLastPara="1" rIns="91425" wrap="square" tIns="91425">
            <a:noAutofit/>
          </a:bodyPr>
          <a:lstStyle/>
          <a:p>
            <a:pPr indent="0" lvl="0" marL="457200" rtl="0" algn="ctr">
              <a:lnSpc>
                <a:spcPct val="100000"/>
              </a:lnSpc>
              <a:spcBef>
                <a:spcPts val="1200"/>
              </a:spcBef>
              <a:spcAft>
                <a:spcPts val="1200"/>
              </a:spcAft>
              <a:buSzPts val="1400"/>
              <a:buNone/>
            </a:pPr>
            <a:r>
              <a:rPr lang="en" sz="1200">
                <a:latin typeface="Montserrat Light"/>
                <a:ea typeface="Montserrat Light"/>
                <a:cs typeface="Montserrat Light"/>
                <a:sym typeface="Montserrat Light"/>
              </a:rPr>
              <a:t>In sarcastic text, people express their negative sentiments using positive words.</a:t>
            </a:r>
            <a:endParaRPr sz="1200">
              <a:latin typeface="Montserrat Light"/>
              <a:ea typeface="Montserrat Light"/>
              <a:cs typeface="Montserrat Light"/>
              <a:sym typeface="Montserrat Light"/>
            </a:endParaRPr>
          </a:p>
        </p:txBody>
      </p:sp>
      <p:sp>
        <p:nvSpPr>
          <p:cNvPr id="342" name="Google Shape;342;p11"/>
          <p:cNvSpPr txBox="1"/>
          <p:nvPr>
            <p:ph idx="6" type="subTitle"/>
          </p:nvPr>
        </p:nvSpPr>
        <p:spPr>
          <a:xfrm>
            <a:off x="5029113" y="3049681"/>
            <a:ext cx="1711500" cy="1539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200">
                <a:latin typeface="Montserrat Light"/>
                <a:ea typeface="Montserrat Light"/>
                <a:cs typeface="Montserrat Light"/>
                <a:sym typeface="Montserrat Light"/>
              </a:rPr>
              <a:t>These terms differ from English vocabulary and can render an </a:t>
            </a:r>
            <a:r>
              <a:rPr lang="en" sz="1200">
                <a:latin typeface="Montserrat Light"/>
                <a:ea typeface="Montserrat Light"/>
                <a:cs typeface="Montserrat Light"/>
                <a:sym typeface="Montserrat Light"/>
              </a:rPr>
              <a:t>obsolete </a:t>
            </a:r>
            <a:r>
              <a:rPr lang="en" sz="1200">
                <a:latin typeface="Montserrat Light"/>
                <a:ea typeface="Montserrat Light"/>
                <a:cs typeface="Montserrat Light"/>
                <a:sym typeface="Montserrat Light"/>
              </a:rPr>
              <a:t>approach due to the evolution of slang usage</a:t>
            </a:r>
            <a:endParaRPr sz="1200">
              <a:latin typeface="Montserrat Light"/>
              <a:ea typeface="Montserrat Light"/>
              <a:cs typeface="Montserrat Light"/>
              <a:sym typeface="Montserrat Light"/>
            </a:endParaRPr>
          </a:p>
        </p:txBody>
      </p:sp>
      <p:sp>
        <p:nvSpPr>
          <p:cNvPr id="343" name="Google Shape;343;p11"/>
          <p:cNvSpPr txBox="1"/>
          <p:nvPr>
            <p:ph idx="8" type="subTitle"/>
          </p:nvPr>
        </p:nvSpPr>
        <p:spPr>
          <a:xfrm>
            <a:off x="7217125" y="3049625"/>
            <a:ext cx="1711500" cy="195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2400"/>
              </a:spcAft>
              <a:buSzPts val="1400"/>
              <a:buNone/>
            </a:pPr>
            <a:r>
              <a:rPr lang="en" sz="1200">
                <a:latin typeface="Montserrat Light"/>
                <a:ea typeface="Montserrat Light"/>
                <a:cs typeface="Montserrat Light"/>
                <a:sym typeface="Montserrat Light"/>
              </a:rPr>
              <a:t>People express their opinion in a variety of methods, with some using different language in between to communicate emotion.</a:t>
            </a:r>
            <a:endParaRPr sz="1200">
              <a:latin typeface="Montserrat Light"/>
              <a:ea typeface="Montserrat Light"/>
              <a:cs typeface="Montserrat Light"/>
              <a:sym typeface="Montserrat Light"/>
            </a:endParaRPr>
          </a:p>
        </p:txBody>
      </p:sp>
      <p:sp>
        <p:nvSpPr>
          <p:cNvPr id="344" name="Google Shape;344;p11"/>
          <p:cNvSpPr/>
          <p:nvPr/>
        </p:nvSpPr>
        <p:spPr>
          <a:xfrm>
            <a:off x="806825" y="1725725"/>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1"/>
          <p:cNvSpPr/>
          <p:nvPr/>
        </p:nvSpPr>
        <p:spPr>
          <a:xfrm>
            <a:off x="3043963" y="1725694"/>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1"/>
          <p:cNvSpPr/>
          <p:nvPr/>
        </p:nvSpPr>
        <p:spPr>
          <a:xfrm>
            <a:off x="7679132" y="1725725"/>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1"/>
          <p:cNvSpPr/>
          <p:nvPr/>
        </p:nvSpPr>
        <p:spPr>
          <a:xfrm>
            <a:off x="5361545" y="1725713"/>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8" name="Google Shape;348;p11"/>
          <p:cNvCxnSpPr/>
          <p:nvPr/>
        </p:nvCxnSpPr>
        <p:spPr>
          <a:xfrm>
            <a:off x="1026200" y="414022"/>
            <a:ext cx="3749100" cy="282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349" name="Google Shape;349;p11"/>
          <p:cNvSpPr/>
          <p:nvPr/>
        </p:nvSpPr>
        <p:spPr>
          <a:xfrm>
            <a:off x="5583877" y="1948265"/>
            <a:ext cx="427722" cy="427305"/>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0" name="Google Shape;350;p11"/>
          <p:cNvGrpSpPr/>
          <p:nvPr/>
        </p:nvGrpSpPr>
        <p:grpSpPr>
          <a:xfrm>
            <a:off x="7909643" y="1966337"/>
            <a:ext cx="409193" cy="391194"/>
            <a:chOff x="7441465" y="2302860"/>
            <a:chExt cx="342192" cy="327140"/>
          </a:xfrm>
        </p:grpSpPr>
        <p:sp>
          <p:nvSpPr>
            <p:cNvPr id="351" name="Google Shape;351;p11"/>
            <p:cNvSpPr/>
            <p:nvPr/>
          </p:nvSpPr>
          <p:spPr>
            <a:xfrm>
              <a:off x="7441465" y="2337727"/>
              <a:ext cx="299862" cy="292273"/>
            </a:xfrm>
            <a:custGeom>
              <a:rect b="b" l="l" r="r" t="t"/>
              <a:pathLst>
                <a:path extrusionOk="0" h="9204" w="9443">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1"/>
            <p:cNvSpPr/>
            <p:nvPr/>
          </p:nvSpPr>
          <p:spPr>
            <a:xfrm>
              <a:off x="7484588" y="2302860"/>
              <a:ext cx="299069" cy="293130"/>
            </a:xfrm>
            <a:custGeom>
              <a:rect b="b" l="l" r="r" t="t"/>
              <a:pathLst>
                <a:path extrusionOk="0" h="9231" w="9418">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3" name="Google Shape;353;p11"/>
          <p:cNvGrpSpPr/>
          <p:nvPr/>
        </p:nvGrpSpPr>
        <p:grpSpPr>
          <a:xfrm>
            <a:off x="1018998" y="1938295"/>
            <a:ext cx="448077" cy="447241"/>
            <a:chOff x="1421638" y="4125629"/>
            <a:chExt cx="374709" cy="374010"/>
          </a:xfrm>
        </p:grpSpPr>
        <p:sp>
          <p:nvSpPr>
            <p:cNvPr id="354" name="Google Shape;354;p11"/>
            <p:cNvSpPr/>
            <p:nvPr/>
          </p:nvSpPr>
          <p:spPr>
            <a:xfrm>
              <a:off x="1421638" y="4265954"/>
              <a:ext cx="374709" cy="23368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1"/>
            <p:cNvSpPr/>
            <p:nvPr/>
          </p:nvSpPr>
          <p:spPr>
            <a:xfrm>
              <a:off x="1428052" y="4125629"/>
              <a:ext cx="356958" cy="215585"/>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6" name="Google Shape;356;p11"/>
          <p:cNvGrpSpPr/>
          <p:nvPr/>
        </p:nvGrpSpPr>
        <p:grpSpPr>
          <a:xfrm>
            <a:off x="3274455" y="1941499"/>
            <a:ext cx="411433" cy="440824"/>
            <a:chOff x="4149138" y="4121151"/>
            <a:chExt cx="344065" cy="368644"/>
          </a:xfrm>
        </p:grpSpPr>
        <p:sp>
          <p:nvSpPr>
            <p:cNvPr id="357" name="Google Shape;357;p11"/>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1"/>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1"/>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1"/>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1"/>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1"/>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1"/>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1"/>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1"/>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1"/>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1"/>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1"/>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9" name="Google Shape;369;p11"/>
          <p:cNvSpPr txBox="1"/>
          <p:nvPr/>
        </p:nvSpPr>
        <p:spPr>
          <a:xfrm>
            <a:off x="215375" y="2744900"/>
            <a:ext cx="2440200" cy="415500"/>
          </a:xfrm>
          <a:prstGeom prst="rect">
            <a:avLst/>
          </a:prstGeom>
          <a:noFill/>
          <a:ln>
            <a:noFill/>
          </a:ln>
        </p:spPr>
        <p:txBody>
          <a:bodyPr anchorCtr="0" anchor="t" bIns="91425" lIns="91425" spcFirstLastPara="1" rIns="91425" wrap="square" tIns="91425">
            <a:spAutoFit/>
          </a:bodyPr>
          <a:lstStyle/>
          <a:p>
            <a:pPr indent="0" lvl="0" marL="0" marR="0" rtl="0" algn="l">
              <a:lnSpc>
                <a:spcPct val="204545"/>
              </a:lnSpc>
              <a:spcBef>
                <a:spcPts val="0"/>
              </a:spcBef>
              <a:spcAft>
                <a:spcPts val="2400"/>
              </a:spcAft>
              <a:buClr>
                <a:srgbClr val="000000"/>
              </a:buClr>
              <a:buSzPts val="1400"/>
              <a:buFont typeface="Arial"/>
              <a:buNone/>
            </a:pPr>
            <a:r>
              <a:rPr b="0" i="1" lang="en" sz="1500" u="none" cap="none" strike="noStrike">
                <a:solidFill>
                  <a:schemeClr val="lt1"/>
                </a:solidFill>
                <a:latin typeface="Montserrat SemiBold"/>
                <a:ea typeface="Montserrat SemiBold"/>
                <a:cs typeface="Montserrat SemiBold"/>
                <a:sym typeface="Montserrat SemiBold"/>
              </a:rPr>
              <a:t>  Limited tweet size</a:t>
            </a:r>
            <a:endParaRPr b="0" i="0" sz="1500" u="none" cap="none" strike="noStrike">
              <a:solidFill>
                <a:srgbClr val="000000"/>
              </a:solidFill>
              <a:latin typeface="Montserrat SemiBold"/>
              <a:ea typeface="Montserrat SemiBold"/>
              <a:cs typeface="Montserrat SemiBold"/>
              <a:sym typeface="Montserrat SemiBold"/>
            </a:endParaRPr>
          </a:p>
        </p:txBody>
      </p:sp>
      <p:sp>
        <p:nvSpPr>
          <p:cNvPr id="370" name="Google Shape;370;p11"/>
          <p:cNvSpPr txBox="1"/>
          <p:nvPr/>
        </p:nvSpPr>
        <p:spPr>
          <a:xfrm>
            <a:off x="5011125" y="2704102"/>
            <a:ext cx="1903200" cy="415500"/>
          </a:xfrm>
          <a:prstGeom prst="rect">
            <a:avLst/>
          </a:prstGeom>
          <a:noFill/>
          <a:ln>
            <a:noFill/>
          </a:ln>
        </p:spPr>
        <p:txBody>
          <a:bodyPr anchorCtr="0" anchor="t" bIns="91425" lIns="91425" spcFirstLastPara="1" rIns="91425" wrap="square" tIns="91425">
            <a:spAutoFit/>
          </a:bodyPr>
          <a:lstStyle/>
          <a:p>
            <a:pPr indent="0" lvl="0" marL="0" marR="0" rtl="0" algn="l">
              <a:lnSpc>
                <a:spcPct val="204545"/>
              </a:lnSpc>
              <a:spcBef>
                <a:spcPts val="0"/>
              </a:spcBef>
              <a:spcAft>
                <a:spcPts val="2400"/>
              </a:spcAft>
              <a:buClr>
                <a:srgbClr val="000000"/>
              </a:buClr>
              <a:buSzPts val="1400"/>
              <a:buFont typeface="Arial"/>
              <a:buNone/>
            </a:pPr>
            <a:r>
              <a:rPr b="0" i="1" lang="en" sz="1500" u="none" cap="none" strike="noStrike">
                <a:solidFill>
                  <a:schemeClr val="lt1"/>
                </a:solidFill>
                <a:latin typeface="Montserrat SemiBold"/>
                <a:ea typeface="Montserrat SemiBold"/>
                <a:cs typeface="Montserrat SemiBold"/>
                <a:sym typeface="Montserrat SemiBold"/>
              </a:rPr>
              <a:t>   Slang usage</a:t>
            </a:r>
            <a:endParaRPr b="0" i="0" sz="1500" u="none" cap="none" strike="noStrike">
              <a:solidFill>
                <a:srgbClr val="000000"/>
              </a:solidFill>
              <a:latin typeface="Montserrat SemiBold"/>
              <a:ea typeface="Montserrat SemiBold"/>
              <a:cs typeface="Montserrat SemiBold"/>
              <a:sym typeface="Montserrat SemiBold"/>
            </a:endParaRPr>
          </a:p>
        </p:txBody>
      </p:sp>
      <p:sp>
        <p:nvSpPr>
          <p:cNvPr id="371" name="Google Shape;371;p11"/>
          <p:cNvSpPr txBox="1"/>
          <p:nvPr/>
        </p:nvSpPr>
        <p:spPr>
          <a:xfrm>
            <a:off x="7378488" y="2744900"/>
            <a:ext cx="1471500" cy="415500"/>
          </a:xfrm>
          <a:prstGeom prst="rect">
            <a:avLst/>
          </a:prstGeom>
          <a:noFill/>
          <a:ln>
            <a:noFill/>
          </a:ln>
        </p:spPr>
        <p:txBody>
          <a:bodyPr anchorCtr="0" anchor="t" bIns="91425" lIns="91425" spcFirstLastPara="1" rIns="91425" wrap="square" tIns="91425">
            <a:spAutoFit/>
          </a:bodyPr>
          <a:lstStyle/>
          <a:p>
            <a:pPr indent="0" lvl="0" marL="0" marR="0" rtl="0" algn="l">
              <a:lnSpc>
                <a:spcPct val="204545"/>
              </a:lnSpc>
              <a:spcBef>
                <a:spcPts val="0"/>
              </a:spcBef>
              <a:spcAft>
                <a:spcPts val="2400"/>
              </a:spcAft>
              <a:buClr>
                <a:srgbClr val="000000"/>
              </a:buClr>
              <a:buSzPts val="1400"/>
              <a:buFont typeface="Arial"/>
              <a:buNone/>
            </a:pPr>
            <a:r>
              <a:rPr b="0" i="1" lang="en" sz="1500" u="none" cap="none" strike="noStrike">
                <a:solidFill>
                  <a:schemeClr val="lt1"/>
                </a:solidFill>
                <a:latin typeface="Montserrat SemiBold"/>
                <a:ea typeface="Montserrat SemiBold"/>
                <a:cs typeface="Montserrat SemiBold"/>
                <a:sym typeface="Montserrat SemiBold"/>
              </a:rPr>
              <a:t>User variety</a:t>
            </a:r>
            <a:endParaRPr b="0" i="1" sz="1700" u="none" cap="none" strike="noStrike">
              <a:solidFill>
                <a:schemeClr val="lt1"/>
              </a:solidFill>
              <a:latin typeface="Montserrat SemiBold"/>
              <a:ea typeface="Montserrat SemiBold"/>
              <a:cs typeface="Montserrat SemiBold"/>
              <a:sym typeface="Montserrat SemiBold"/>
            </a:endParaRPr>
          </a:p>
        </p:txBody>
      </p:sp>
      <p:cxnSp>
        <p:nvCxnSpPr>
          <p:cNvPr id="372" name="Google Shape;372;p11"/>
          <p:cNvCxnSpPr/>
          <p:nvPr/>
        </p:nvCxnSpPr>
        <p:spPr>
          <a:xfrm>
            <a:off x="4286250" y="4954425"/>
            <a:ext cx="5715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grpSp>
        <p:nvGrpSpPr>
          <p:cNvPr id="373" name="Google Shape;373;p11"/>
          <p:cNvGrpSpPr/>
          <p:nvPr/>
        </p:nvGrpSpPr>
        <p:grpSpPr>
          <a:xfrm>
            <a:off x="4398251" y="4497825"/>
            <a:ext cx="347477" cy="347454"/>
            <a:chOff x="3179914" y="2889488"/>
            <a:chExt cx="422876" cy="404911"/>
          </a:xfrm>
        </p:grpSpPr>
        <p:sp>
          <p:nvSpPr>
            <p:cNvPr id="374" name="Google Shape;374;p1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0" name="Google Shape;380;p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12"/>
          <p:cNvSpPr txBox="1"/>
          <p:nvPr>
            <p:ph type="title"/>
          </p:nvPr>
        </p:nvSpPr>
        <p:spPr>
          <a:xfrm>
            <a:off x="938500" y="445025"/>
            <a:ext cx="58044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EXISTING SENTIMENT ANALYSIS TOOLS</a:t>
            </a:r>
            <a:endParaRPr>
              <a:solidFill>
                <a:schemeClr val="accent1"/>
              </a:solidFill>
            </a:endParaRPr>
          </a:p>
        </p:txBody>
      </p:sp>
      <p:sp>
        <p:nvSpPr>
          <p:cNvPr id="386" name="Google Shape;386;p12"/>
          <p:cNvSpPr txBox="1"/>
          <p:nvPr>
            <p:ph idx="1" type="body"/>
          </p:nvPr>
        </p:nvSpPr>
        <p:spPr>
          <a:xfrm>
            <a:off x="1696750" y="1417500"/>
            <a:ext cx="6081300" cy="37260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400"/>
              </a:spcBef>
              <a:spcAft>
                <a:spcPts val="0"/>
              </a:spcAft>
              <a:buSzPts val="1400"/>
              <a:buNone/>
            </a:pPr>
            <a:r>
              <a:rPr b="1" i="1" lang="en" sz="1500"/>
              <a:t> IntenCheck</a:t>
            </a:r>
            <a:endParaRPr b="1" i="1" sz="1500"/>
          </a:p>
          <a:p>
            <a:pPr indent="0" lvl="0" marL="0" rtl="0" algn="l">
              <a:lnSpc>
                <a:spcPct val="140000"/>
              </a:lnSpc>
              <a:spcBef>
                <a:spcPts val="400"/>
              </a:spcBef>
              <a:spcAft>
                <a:spcPts val="0"/>
              </a:spcAft>
              <a:buSzPts val="1400"/>
              <a:buNone/>
            </a:pPr>
            <a:r>
              <a:rPr lang="en" sz="1200">
                <a:solidFill>
                  <a:schemeClr val="lt2"/>
                </a:solidFill>
                <a:uFill>
                  <a:noFill/>
                </a:uFill>
                <a:latin typeface="Montserrat Light"/>
                <a:ea typeface="Montserrat Light"/>
                <a:cs typeface="Montserrat Light"/>
                <a:sym typeface="Montserrat Light"/>
                <a:hlinkClick r:id="rId3">
                  <a:extLst>
                    <a:ext uri="{A12FA001-AC4F-418D-AE19-62706E023703}">
                      <ahyp:hlinkClr val="tx"/>
                    </a:ext>
                  </a:extLst>
                </a:hlinkClick>
              </a:rPr>
              <a:t>IntenCheck</a:t>
            </a:r>
            <a:r>
              <a:rPr lang="en" sz="1200">
                <a:solidFill>
                  <a:schemeClr val="lt2"/>
                </a:solidFill>
                <a:latin typeface="Montserrat Light"/>
                <a:ea typeface="Montserrat Light"/>
                <a:cs typeface="Montserrat Light"/>
                <a:sym typeface="Montserrat Light"/>
              </a:rPr>
              <a:t> is a cloud-based text analysis platform that offers a sentiment analysis feature to analyze texts from social media posts, emails, and employee communication over any channel.</a:t>
            </a:r>
            <a:endParaRPr sz="1200">
              <a:solidFill>
                <a:schemeClr val="lt2"/>
              </a:solidFill>
              <a:latin typeface="Montserrat Light"/>
              <a:ea typeface="Montserrat Light"/>
              <a:cs typeface="Montserrat Light"/>
              <a:sym typeface="Montserrat Light"/>
            </a:endParaRPr>
          </a:p>
          <a:p>
            <a:pPr indent="0" lvl="0" marL="0" rtl="0" algn="l">
              <a:lnSpc>
                <a:spcPct val="140000"/>
              </a:lnSpc>
              <a:spcBef>
                <a:spcPts val="400"/>
              </a:spcBef>
              <a:spcAft>
                <a:spcPts val="0"/>
              </a:spcAft>
              <a:buSzPts val="1400"/>
              <a:buNone/>
            </a:pPr>
            <a:r>
              <a:t/>
            </a:r>
            <a:endParaRPr sz="1300">
              <a:solidFill>
                <a:schemeClr val="lt2"/>
              </a:solidFill>
              <a:latin typeface="Montserrat Light"/>
              <a:ea typeface="Montserrat Light"/>
              <a:cs typeface="Montserrat Light"/>
              <a:sym typeface="Montserrat Light"/>
            </a:endParaRPr>
          </a:p>
          <a:p>
            <a:pPr indent="0" lvl="0" marL="0" rtl="0" algn="l">
              <a:lnSpc>
                <a:spcPct val="140000"/>
              </a:lnSpc>
              <a:spcBef>
                <a:spcPts val="1200"/>
              </a:spcBef>
              <a:spcAft>
                <a:spcPts val="0"/>
              </a:spcAft>
              <a:buSzPts val="1400"/>
              <a:buNone/>
            </a:pPr>
            <a:r>
              <a:rPr b="1" i="1" lang="en" sz="1500"/>
              <a:t>Social Searcher</a:t>
            </a:r>
            <a:endParaRPr b="1" i="1" sz="1500"/>
          </a:p>
          <a:p>
            <a:pPr indent="0" lvl="0" marL="0" rtl="0" algn="l">
              <a:lnSpc>
                <a:spcPct val="140000"/>
              </a:lnSpc>
              <a:spcBef>
                <a:spcPts val="1200"/>
              </a:spcBef>
              <a:spcAft>
                <a:spcPts val="0"/>
              </a:spcAft>
              <a:buSzPts val="1400"/>
              <a:buNone/>
            </a:pPr>
            <a:r>
              <a:rPr lang="en" sz="1200">
                <a:solidFill>
                  <a:schemeClr val="lt2"/>
                </a:solidFill>
                <a:uFill>
                  <a:noFill/>
                </a:uFill>
                <a:latin typeface="Montserrat Light"/>
                <a:ea typeface="Montserrat Light"/>
                <a:cs typeface="Montserrat Light"/>
                <a:sym typeface="Montserrat Light"/>
                <a:hlinkClick r:id="rId4">
                  <a:extLst>
                    <a:ext uri="{A12FA001-AC4F-418D-AE19-62706E023703}">
                      <ahyp:hlinkClr val="tx"/>
                    </a:ext>
                  </a:extLst>
                </a:hlinkClick>
              </a:rPr>
              <a:t>Social Searcher</a:t>
            </a:r>
            <a:r>
              <a:rPr lang="en" sz="1200">
                <a:solidFill>
                  <a:schemeClr val="lt2"/>
                </a:solidFill>
                <a:latin typeface="Montserrat Light"/>
                <a:ea typeface="Montserrat Light"/>
                <a:cs typeface="Montserrat Light"/>
                <a:sym typeface="Montserrat Light"/>
              </a:rPr>
              <a:t> is a social media monitoring tool that allows running sentiment analysis and search for mentions of particular keywords across social media platforms. </a:t>
            </a:r>
            <a:r>
              <a:rPr lang="en" sz="1200">
                <a:solidFill>
                  <a:schemeClr val="lt2"/>
                </a:solidFill>
              </a:rPr>
              <a:t>Premium </a:t>
            </a:r>
            <a:r>
              <a:rPr lang="en" sz="1200">
                <a:solidFill>
                  <a:schemeClr val="lt2"/>
                </a:solidFill>
                <a:uFill>
                  <a:noFill/>
                </a:uFill>
                <a:hlinkClick r:id="rId5">
                  <a:extLst>
                    <a:ext uri="{A12FA001-AC4F-418D-AE19-62706E023703}">
                      <ahyp:hlinkClr val="tx"/>
                    </a:ext>
                  </a:extLst>
                </a:hlinkClick>
              </a:rPr>
              <a:t>Social Monitoring</a:t>
            </a:r>
            <a:r>
              <a:rPr lang="en" sz="1200">
                <a:solidFill>
                  <a:schemeClr val="lt2"/>
                </a:solidFill>
              </a:rPr>
              <a:t> features include: saving social mentions history, exporting data, </a:t>
            </a:r>
            <a:r>
              <a:rPr lang="en" sz="1200">
                <a:solidFill>
                  <a:schemeClr val="lt2"/>
                </a:solidFill>
                <a:uFill>
                  <a:noFill/>
                </a:uFill>
                <a:hlinkClick r:id="rId6">
                  <a:extLst>
                    <a:ext uri="{A12FA001-AC4F-418D-AE19-62706E023703}">
                      <ahyp:hlinkClr val="tx"/>
                    </a:ext>
                  </a:extLst>
                </a:hlinkClick>
              </a:rPr>
              <a:t>API</a:t>
            </a:r>
            <a:r>
              <a:rPr lang="en" sz="1200">
                <a:solidFill>
                  <a:schemeClr val="lt2"/>
                </a:solidFill>
              </a:rPr>
              <a:t> integration, advanced analytics, immediate email notifications.</a:t>
            </a:r>
            <a:endParaRPr sz="1200">
              <a:solidFill>
                <a:schemeClr val="lt2"/>
              </a:solidFill>
              <a:latin typeface="Montserrat Light"/>
              <a:ea typeface="Montserrat Light"/>
              <a:cs typeface="Montserrat Light"/>
              <a:sym typeface="Montserrat Light"/>
            </a:endParaRPr>
          </a:p>
          <a:p>
            <a:pPr indent="0" lvl="0" marL="0" rtl="0" algn="l">
              <a:lnSpc>
                <a:spcPct val="100000"/>
              </a:lnSpc>
              <a:spcBef>
                <a:spcPts val="400"/>
              </a:spcBef>
              <a:spcAft>
                <a:spcPts val="1600"/>
              </a:spcAft>
              <a:buSzPts val="1400"/>
              <a:buNone/>
            </a:pPr>
            <a:r>
              <a:t/>
            </a:r>
            <a:endParaRPr sz="1300">
              <a:solidFill>
                <a:schemeClr val="lt2"/>
              </a:solidFill>
            </a:endParaRPr>
          </a:p>
        </p:txBody>
      </p:sp>
      <p:cxnSp>
        <p:nvCxnSpPr>
          <p:cNvPr id="387" name="Google Shape;387;p12"/>
          <p:cNvCxnSpPr/>
          <p:nvPr/>
        </p:nvCxnSpPr>
        <p:spPr>
          <a:xfrm>
            <a:off x="1026100" y="414125"/>
            <a:ext cx="5120700" cy="513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388" name="Google Shape;388;p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89" name="Google Shape;389;p12"/>
          <p:cNvPicPr preferRelativeResize="0"/>
          <p:nvPr/>
        </p:nvPicPr>
        <p:blipFill>
          <a:blip r:embed="rId7">
            <a:alphaModFix/>
          </a:blip>
          <a:stretch>
            <a:fillRect/>
          </a:stretch>
        </p:blipFill>
        <p:spPr>
          <a:xfrm>
            <a:off x="1026100" y="1417500"/>
            <a:ext cx="548700" cy="548700"/>
          </a:xfrm>
          <a:prstGeom prst="rect">
            <a:avLst/>
          </a:prstGeom>
          <a:noFill/>
          <a:ln>
            <a:noFill/>
          </a:ln>
        </p:spPr>
      </p:pic>
      <p:pic>
        <p:nvPicPr>
          <p:cNvPr id="390" name="Google Shape;390;p12"/>
          <p:cNvPicPr preferRelativeResize="0"/>
          <p:nvPr/>
        </p:nvPicPr>
        <p:blipFill>
          <a:blip r:embed="rId8">
            <a:alphaModFix/>
          </a:blip>
          <a:stretch>
            <a:fillRect/>
          </a:stretch>
        </p:blipFill>
        <p:spPr>
          <a:xfrm>
            <a:off x="1026100" y="3055800"/>
            <a:ext cx="548700" cy="54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13"/>
          <p:cNvSpPr txBox="1"/>
          <p:nvPr/>
        </p:nvSpPr>
        <p:spPr>
          <a:xfrm>
            <a:off x="1691100" y="409550"/>
            <a:ext cx="6169800" cy="3715800"/>
          </a:xfrm>
          <a:prstGeom prst="rect">
            <a:avLst/>
          </a:prstGeom>
          <a:noFill/>
          <a:ln>
            <a:noFill/>
          </a:ln>
        </p:spPr>
        <p:txBody>
          <a:bodyPr anchorCtr="0" anchor="t" bIns="91425" lIns="91425" spcFirstLastPara="1" rIns="91425" wrap="square" tIns="91425">
            <a:spAutoFit/>
          </a:bodyPr>
          <a:lstStyle/>
          <a:p>
            <a:pPr indent="0" lvl="0" marL="0" marR="0" rtl="0" algn="l">
              <a:lnSpc>
                <a:spcPct val="140000"/>
              </a:lnSpc>
              <a:spcBef>
                <a:spcPts val="400"/>
              </a:spcBef>
              <a:spcAft>
                <a:spcPts val="0"/>
              </a:spcAft>
              <a:buClr>
                <a:srgbClr val="000000"/>
              </a:buClr>
              <a:buSzPts val="1500"/>
              <a:buFont typeface="Arial"/>
              <a:buNone/>
            </a:pPr>
            <a:r>
              <a:t/>
            </a:r>
            <a:endParaRPr b="0" i="0" sz="1500" u="none" cap="none" strike="noStrike">
              <a:solidFill>
                <a:schemeClr val="lt1"/>
              </a:solidFill>
              <a:latin typeface="Montserrat Light"/>
              <a:ea typeface="Montserrat Light"/>
              <a:cs typeface="Montserrat Light"/>
              <a:sym typeface="Montserrat Light"/>
            </a:endParaRPr>
          </a:p>
          <a:p>
            <a:pPr indent="0" lvl="0" marL="0" marR="0" rtl="0" algn="l">
              <a:lnSpc>
                <a:spcPct val="140000"/>
              </a:lnSpc>
              <a:spcBef>
                <a:spcPts val="400"/>
              </a:spcBef>
              <a:spcAft>
                <a:spcPts val="0"/>
              </a:spcAft>
              <a:buClr>
                <a:srgbClr val="000000"/>
              </a:buClr>
              <a:buSzPts val="1500"/>
              <a:buFont typeface="Arial"/>
              <a:buNone/>
            </a:pPr>
            <a:r>
              <a:rPr b="1" i="1" lang="en" sz="1500" u="none" cap="none" strike="noStrike">
                <a:solidFill>
                  <a:schemeClr val="lt1"/>
                </a:solidFill>
                <a:latin typeface="Montserrat"/>
                <a:ea typeface="Montserrat"/>
                <a:cs typeface="Montserrat"/>
                <a:sym typeface="Montserrat"/>
              </a:rPr>
              <a:t>Text2Data</a:t>
            </a:r>
            <a:endParaRPr b="1" i="1" sz="1500" u="none" cap="none" strike="noStrike">
              <a:solidFill>
                <a:schemeClr val="lt1"/>
              </a:solidFill>
              <a:latin typeface="Montserrat"/>
              <a:ea typeface="Montserrat"/>
              <a:cs typeface="Montserrat"/>
              <a:sym typeface="Montserrat"/>
            </a:endParaRPr>
          </a:p>
          <a:p>
            <a:pPr indent="0" lvl="0" marL="0" marR="0" rtl="0" algn="l">
              <a:lnSpc>
                <a:spcPct val="140000"/>
              </a:lnSpc>
              <a:spcBef>
                <a:spcPts val="400"/>
              </a:spcBef>
              <a:spcAft>
                <a:spcPts val="0"/>
              </a:spcAft>
              <a:buClr>
                <a:srgbClr val="000000"/>
              </a:buClr>
              <a:buSzPts val="1300"/>
              <a:buFont typeface="Arial"/>
              <a:buNone/>
            </a:pPr>
            <a:r>
              <a:rPr b="0" i="0" lang="en" sz="1200" u="none" cap="none" strike="noStrike">
                <a:solidFill>
                  <a:schemeClr val="lt2"/>
                </a:solidFill>
                <a:uFill>
                  <a:noFill/>
                </a:uFill>
                <a:latin typeface="Montserrat Light"/>
                <a:ea typeface="Montserrat Light"/>
                <a:cs typeface="Montserrat Light"/>
                <a:sym typeface="Montserrat Light"/>
                <a:hlinkClick r:id="rId3">
                  <a:extLst>
                    <a:ext uri="{A12FA001-AC4F-418D-AE19-62706E023703}">
                      <ahyp:hlinkClr val="tx"/>
                    </a:ext>
                  </a:extLst>
                </a:hlinkClick>
              </a:rPr>
              <a:t>Text2Data</a:t>
            </a:r>
            <a:r>
              <a:rPr b="0" i="0" lang="en" sz="1200" u="none" cap="none" strike="noStrike">
                <a:solidFill>
                  <a:schemeClr val="lt2"/>
                </a:solidFill>
                <a:latin typeface="Montserrat Light"/>
                <a:ea typeface="Montserrat Light"/>
                <a:cs typeface="Montserrat Light"/>
                <a:sym typeface="Montserrat Light"/>
              </a:rPr>
              <a:t> is an analytics platform with capabilities for social media monitoring, sentiment analysis, and text analysis.</a:t>
            </a:r>
            <a:endParaRPr b="0" i="0" sz="1200" u="none" cap="none" strike="noStrike">
              <a:solidFill>
                <a:schemeClr val="lt2"/>
              </a:solidFill>
              <a:latin typeface="Montserrat Light"/>
              <a:ea typeface="Montserrat Light"/>
              <a:cs typeface="Montserrat Light"/>
              <a:sym typeface="Montserrat Light"/>
            </a:endParaRPr>
          </a:p>
          <a:p>
            <a:pPr indent="0" lvl="0" marL="0" marR="0" rtl="0" algn="l">
              <a:lnSpc>
                <a:spcPct val="140000"/>
              </a:lnSpc>
              <a:spcBef>
                <a:spcPts val="400"/>
              </a:spcBef>
              <a:spcAft>
                <a:spcPts val="0"/>
              </a:spcAft>
              <a:buClr>
                <a:srgbClr val="000000"/>
              </a:buClr>
              <a:buSzPts val="1300"/>
              <a:buFont typeface="Arial"/>
              <a:buNone/>
            </a:pPr>
            <a:r>
              <a:rPr b="0" i="0" lang="en" sz="1200" u="none" cap="none" strike="noStrike">
                <a:solidFill>
                  <a:schemeClr val="lt2"/>
                </a:solidFill>
                <a:latin typeface="Montserrat Light"/>
                <a:ea typeface="Montserrat Light"/>
                <a:cs typeface="Montserrat Light"/>
                <a:sym typeface="Montserrat Light"/>
              </a:rPr>
              <a:t>The sentiment analysis feature is available as part of its Text Analysis Platform. It lets us analyze social media sentiments using a Microsoft Excel plugin that helps monitor sentiments in real time. </a:t>
            </a:r>
            <a:endParaRPr sz="1200">
              <a:solidFill>
                <a:schemeClr val="lt2"/>
              </a:solidFill>
              <a:latin typeface="Montserrat Light"/>
              <a:ea typeface="Montserrat Light"/>
              <a:cs typeface="Montserrat Light"/>
              <a:sym typeface="Montserrat Light"/>
            </a:endParaRPr>
          </a:p>
          <a:p>
            <a:pPr indent="0" lvl="0" marL="0" marR="0" rtl="0" algn="l">
              <a:lnSpc>
                <a:spcPct val="140000"/>
              </a:lnSpc>
              <a:spcBef>
                <a:spcPts val="400"/>
              </a:spcBef>
              <a:spcAft>
                <a:spcPts val="0"/>
              </a:spcAft>
              <a:buClr>
                <a:srgbClr val="000000"/>
              </a:buClr>
              <a:buSzPts val="1300"/>
              <a:buFont typeface="Arial"/>
              <a:buNone/>
            </a:pPr>
            <a:r>
              <a:t/>
            </a:r>
            <a:endParaRPr sz="1200">
              <a:solidFill>
                <a:schemeClr val="lt2"/>
              </a:solidFill>
              <a:latin typeface="Montserrat Light"/>
              <a:ea typeface="Montserrat Light"/>
              <a:cs typeface="Montserrat Light"/>
              <a:sym typeface="Montserrat Light"/>
            </a:endParaRPr>
          </a:p>
          <a:p>
            <a:pPr indent="0" lvl="0" marL="0" marR="0" rtl="0" algn="l">
              <a:lnSpc>
                <a:spcPct val="140000"/>
              </a:lnSpc>
              <a:spcBef>
                <a:spcPts val="400"/>
              </a:spcBef>
              <a:spcAft>
                <a:spcPts val="0"/>
              </a:spcAft>
              <a:buClr>
                <a:srgbClr val="000000"/>
              </a:buClr>
              <a:buSzPts val="1500"/>
              <a:buFont typeface="Arial"/>
              <a:buNone/>
            </a:pPr>
            <a:r>
              <a:rPr b="1" i="1" lang="en" sz="1500" u="none" cap="none" strike="noStrike">
                <a:solidFill>
                  <a:schemeClr val="lt1"/>
                </a:solidFill>
                <a:latin typeface="Montserrat"/>
                <a:ea typeface="Montserrat"/>
                <a:cs typeface="Montserrat"/>
                <a:sym typeface="Montserrat"/>
              </a:rPr>
              <a:t>Quick Search</a:t>
            </a:r>
            <a:endParaRPr b="1" i="1" sz="1500" u="none" cap="none" strike="noStrike">
              <a:solidFill>
                <a:schemeClr val="lt1"/>
              </a:solidFill>
              <a:latin typeface="Montserrat"/>
              <a:ea typeface="Montserrat"/>
              <a:cs typeface="Montserrat"/>
              <a:sym typeface="Montserrat"/>
            </a:endParaRPr>
          </a:p>
          <a:p>
            <a:pPr indent="0" lvl="0" marL="0" marR="0" rtl="0" algn="l">
              <a:lnSpc>
                <a:spcPct val="140000"/>
              </a:lnSpc>
              <a:spcBef>
                <a:spcPts val="400"/>
              </a:spcBef>
              <a:spcAft>
                <a:spcPts val="400"/>
              </a:spcAft>
              <a:buClr>
                <a:srgbClr val="000000"/>
              </a:buClr>
              <a:buSzPts val="1300"/>
              <a:buFont typeface="Arial"/>
              <a:buNone/>
            </a:pPr>
            <a:r>
              <a:rPr b="0" i="0" lang="en" sz="1200" u="none" cap="none" strike="noStrike">
                <a:solidFill>
                  <a:schemeClr val="lt2"/>
                </a:solidFill>
                <a:latin typeface="Montserrat Light"/>
                <a:ea typeface="Montserrat Light"/>
                <a:cs typeface="Montserrat Light"/>
                <a:sym typeface="Montserrat Light"/>
              </a:rPr>
              <a:t>Quick Search gives us an instant overview of our brand online. It’s a social media search engine that offers extensive coverage of social networks - including news sites, blogs, and forums.</a:t>
            </a:r>
            <a:endParaRPr b="0" i="0" sz="1200" u="none" cap="none" strike="noStrike">
              <a:solidFill>
                <a:schemeClr val="lt2"/>
              </a:solidFill>
              <a:latin typeface="Montserrat Light"/>
              <a:ea typeface="Montserrat Light"/>
              <a:cs typeface="Montserrat Light"/>
              <a:sym typeface="Montserrat Light"/>
            </a:endParaRPr>
          </a:p>
        </p:txBody>
      </p:sp>
      <p:sp>
        <p:nvSpPr>
          <p:cNvPr id="396" name="Google Shape;396;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97" name="Google Shape;397;p13"/>
          <p:cNvPicPr preferRelativeResize="0"/>
          <p:nvPr/>
        </p:nvPicPr>
        <p:blipFill>
          <a:blip r:embed="rId4">
            <a:alphaModFix/>
          </a:blip>
          <a:stretch>
            <a:fillRect/>
          </a:stretch>
        </p:blipFill>
        <p:spPr>
          <a:xfrm>
            <a:off x="1012150" y="780897"/>
            <a:ext cx="548640" cy="548640"/>
          </a:xfrm>
          <a:prstGeom prst="rect">
            <a:avLst/>
          </a:prstGeom>
          <a:noFill/>
          <a:ln>
            <a:noFill/>
          </a:ln>
        </p:spPr>
      </p:pic>
      <p:pic>
        <p:nvPicPr>
          <p:cNvPr id="398" name="Google Shape;398;p13"/>
          <p:cNvPicPr preferRelativeResize="0"/>
          <p:nvPr/>
        </p:nvPicPr>
        <p:blipFill>
          <a:blip r:embed="rId5">
            <a:alphaModFix/>
          </a:blip>
          <a:stretch>
            <a:fillRect/>
          </a:stretch>
        </p:blipFill>
        <p:spPr>
          <a:xfrm>
            <a:off x="1012149" y="2765900"/>
            <a:ext cx="548640" cy="66008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14"/>
          <p:cNvSpPr txBox="1"/>
          <p:nvPr>
            <p:ph type="title"/>
          </p:nvPr>
        </p:nvSpPr>
        <p:spPr>
          <a:xfrm>
            <a:off x="862475" y="414025"/>
            <a:ext cx="70410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IMPROVEMENTS UPON THE EXISTING SIMILAR PRODUCTS OR TOOLS</a:t>
            </a:r>
            <a:endParaRPr>
              <a:solidFill>
                <a:schemeClr val="accent1"/>
              </a:solidFill>
            </a:endParaRPr>
          </a:p>
        </p:txBody>
      </p:sp>
      <p:cxnSp>
        <p:nvCxnSpPr>
          <p:cNvPr id="404" name="Google Shape;404;p14"/>
          <p:cNvCxnSpPr/>
          <p:nvPr/>
        </p:nvCxnSpPr>
        <p:spPr>
          <a:xfrm flipH="1" rot="10800000">
            <a:off x="1026200" y="394522"/>
            <a:ext cx="5852100" cy="195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grpSp>
        <p:nvGrpSpPr>
          <p:cNvPr id="405" name="Google Shape;405;p14"/>
          <p:cNvGrpSpPr/>
          <p:nvPr/>
        </p:nvGrpSpPr>
        <p:grpSpPr>
          <a:xfrm>
            <a:off x="2917090" y="1785692"/>
            <a:ext cx="2018909" cy="2141297"/>
            <a:chOff x="1825800" y="1651625"/>
            <a:chExt cx="539989" cy="571775"/>
          </a:xfrm>
        </p:grpSpPr>
        <p:sp>
          <p:nvSpPr>
            <p:cNvPr id="406" name="Google Shape;406;p14"/>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FF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4"/>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4"/>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solidFill>
              <a:srgbClr val="7890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4"/>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5D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0" name="Google Shape;410;p14"/>
          <p:cNvSpPr txBox="1"/>
          <p:nvPr/>
        </p:nvSpPr>
        <p:spPr>
          <a:xfrm>
            <a:off x="1069525" y="1845125"/>
            <a:ext cx="1587000" cy="543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1600"/>
              </a:spcAft>
              <a:buClr>
                <a:srgbClr val="000000"/>
              </a:buClr>
              <a:buSzPts val="1500"/>
              <a:buFont typeface="Arial"/>
              <a:buNone/>
            </a:pPr>
            <a:r>
              <a:rPr b="0" i="1" lang="en" sz="1500" u="none" cap="none" strike="noStrike">
                <a:solidFill>
                  <a:srgbClr val="FFFFFF"/>
                </a:solidFill>
                <a:latin typeface="Montserrat SemiBold"/>
                <a:ea typeface="Montserrat SemiBold"/>
                <a:cs typeface="Montserrat SemiBold"/>
                <a:sym typeface="Montserrat SemiBold"/>
              </a:rPr>
              <a:t>Open-source</a:t>
            </a:r>
            <a:endParaRPr b="0" i="1" sz="1500" u="none" cap="none" strike="noStrike">
              <a:solidFill>
                <a:srgbClr val="FFFFFF"/>
              </a:solidFill>
              <a:latin typeface="Montserrat SemiBold"/>
              <a:ea typeface="Montserrat SemiBold"/>
              <a:cs typeface="Montserrat SemiBold"/>
              <a:sym typeface="Montserrat SemiBold"/>
            </a:endParaRPr>
          </a:p>
        </p:txBody>
      </p:sp>
      <p:sp>
        <p:nvSpPr>
          <p:cNvPr id="411" name="Google Shape;411;p14"/>
          <p:cNvSpPr txBox="1"/>
          <p:nvPr/>
        </p:nvSpPr>
        <p:spPr>
          <a:xfrm>
            <a:off x="1026200" y="3373775"/>
            <a:ext cx="1890900" cy="94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1500"/>
              <a:buFont typeface="Arial"/>
              <a:buNone/>
            </a:pPr>
            <a:r>
              <a:rPr b="0" i="1" lang="en" sz="1500" u="none" cap="none" strike="noStrike">
                <a:solidFill>
                  <a:srgbClr val="FFFFFF"/>
                </a:solidFill>
                <a:latin typeface="Montserrat SemiBold"/>
                <a:ea typeface="Montserrat SemiBold"/>
                <a:cs typeface="Montserrat SemiBold"/>
                <a:sym typeface="Montserrat SemiBold"/>
              </a:rPr>
              <a:t>Wide range of sentiment detection</a:t>
            </a:r>
            <a:endParaRPr b="0" i="1" sz="1500" u="none" cap="none" strike="noStrike">
              <a:solidFill>
                <a:srgbClr val="FFFFFF"/>
              </a:solidFill>
              <a:latin typeface="Montserrat SemiBold"/>
              <a:ea typeface="Montserrat SemiBold"/>
              <a:cs typeface="Montserrat SemiBold"/>
              <a:sym typeface="Montserrat SemiBold"/>
            </a:endParaRPr>
          </a:p>
        </p:txBody>
      </p:sp>
      <p:sp>
        <p:nvSpPr>
          <p:cNvPr id="412" name="Google Shape;412;p14"/>
          <p:cNvSpPr txBox="1"/>
          <p:nvPr/>
        </p:nvSpPr>
        <p:spPr>
          <a:xfrm>
            <a:off x="5131592" y="1845125"/>
            <a:ext cx="1749600" cy="54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500"/>
              <a:buFont typeface="Arial"/>
              <a:buNone/>
            </a:pPr>
            <a:r>
              <a:rPr b="0" i="1" lang="en" sz="1500" u="none" cap="none" strike="noStrike">
                <a:solidFill>
                  <a:schemeClr val="lt1"/>
                </a:solidFill>
                <a:latin typeface="Montserrat SemiBold"/>
                <a:ea typeface="Montserrat SemiBold"/>
                <a:cs typeface="Montserrat SemiBold"/>
                <a:sym typeface="Montserrat SemiBold"/>
              </a:rPr>
              <a:t>Freemium</a:t>
            </a:r>
            <a:r>
              <a:rPr b="0" i="0" lang="en" sz="1500" u="none" cap="none" strike="noStrike">
                <a:solidFill>
                  <a:schemeClr val="lt1"/>
                </a:solidFill>
                <a:latin typeface="Montserrat SemiBold"/>
                <a:ea typeface="Montserrat SemiBold"/>
                <a:cs typeface="Montserrat SemiBold"/>
                <a:sym typeface="Montserrat SemiBold"/>
              </a:rPr>
              <a:t> </a:t>
            </a:r>
            <a:endParaRPr b="0" i="0" sz="1500" u="none" cap="none" strike="noStrike">
              <a:solidFill>
                <a:schemeClr val="lt1"/>
              </a:solidFill>
              <a:latin typeface="Montserrat SemiBold"/>
              <a:ea typeface="Montserrat SemiBold"/>
              <a:cs typeface="Montserrat SemiBold"/>
              <a:sym typeface="Montserrat SemiBold"/>
            </a:endParaRPr>
          </a:p>
        </p:txBody>
      </p:sp>
      <p:sp>
        <p:nvSpPr>
          <p:cNvPr id="413" name="Google Shape;413;p14"/>
          <p:cNvSpPr txBox="1"/>
          <p:nvPr/>
        </p:nvSpPr>
        <p:spPr>
          <a:xfrm>
            <a:off x="5131159" y="3462120"/>
            <a:ext cx="932400" cy="54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500"/>
              <a:buFont typeface="Arial"/>
              <a:buNone/>
            </a:pPr>
            <a:r>
              <a:rPr b="0" i="1" lang="en" sz="1500" u="none" cap="none" strike="noStrike">
                <a:solidFill>
                  <a:srgbClr val="FFFFFF"/>
                </a:solidFill>
                <a:latin typeface="Montserrat SemiBold"/>
                <a:ea typeface="Montserrat SemiBold"/>
                <a:cs typeface="Montserrat SemiBold"/>
                <a:sym typeface="Montserrat SemiBold"/>
              </a:rPr>
              <a:t>Fast</a:t>
            </a:r>
            <a:endParaRPr b="0" i="1" sz="1500" u="none" cap="none" strike="noStrike">
              <a:solidFill>
                <a:srgbClr val="FFFFFF"/>
              </a:solidFill>
              <a:latin typeface="Montserrat SemiBold"/>
              <a:ea typeface="Montserrat SemiBold"/>
              <a:cs typeface="Montserrat SemiBold"/>
              <a:sym typeface="Montserrat SemiBold"/>
            </a:endParaRPr>
          </a:p>
        </p:txBody>
      </p:sp>
      <p:cxnSp>
        <p:nvCxnSpPr>
          <p:cNvPr id="414" name="Google Shape;414;p14"/>
          <p:cNvCxnSpPr/>
          <p:nvPr/>
        </p:nvCxnSpPr>
        <p:spPr>
          <a:xfrm>
            <a:off x="2656525" y="2057200"/>
            <a:ext cx="825900" cy="497400"/>
          </a:xfrm>
          <a:prstGeom prst="bentConnector3">
            <a:avLst>
              <a:gd fmla="val 50000" name="adj1"/>
            </a:avLst>
          </a:prstGeom>
          <a:noFill/>
          <a:ln cap="flat" cmpd="sng" w="9525">
            <a:solidFill>
              <a:srgbClr val="85D5E6"/>
            </a:solidFill>
            <a:prstDash val="solid"/>
            <a:round/>
            <a:headEnd len="sm" w="sm" type="none"/>
            <a:tailEnd len="sm" w="sm" type="none"/>
          </a:ln>
        </p:spPr>
      </p:cxnSp>
      <p:cxnSp>
        <p:nvCxnSpPr>
          <p:cNvPr id="415" name="Google Shape;415;p14"/>
          <p:cNvCxnSpPr/>
          <p:nvPr/>
        </p:nvCxnSpPr>
        <p:spPr>
          <a:xfrm>
            <a:off x="2787025" y="3556475"/>
            <a:ext cx="695400" cy="0"/>
          </a:xfrm>
          <a:prstGeom prst="straightConnector1">
            <a:avLst/>
          </a:prstGeom>
          <a:noFill/>
          <a:ln cap="flat" cmpd="sng" w="9525">
            <a:solidFill>
              <a:srgbClr val="0097A7"/>
            </a:solidFill>
            <a:prstDash val="solid"/>
            <a:round/>
            <a:headEnd len="sm" w="sm" type="none"/>
            <a:tailEnd len="sm" w="sm" type="none"/>
          </a:ln>
        </p:spPr>
      </p:cxnSp>
      <p:cxnSp>
        <p:nvCxnSpPr>
          <p:cNvPr id="416" name="Google Shape;416;p14"/>
          <p:cNvCxnSpPr>
            <a:stCxn id="412" idx="1"/>
          </p:cNvCxnSpPr>
          <p:nvPr/>
        </p:nvCxnSpPr>
        <p:spPr>
          <a:xfrm rot="10800000">
            <a:off x="4202492" y="2116775"/>
            <a:ext cx="929100" cy="0"/>
          </a:xfrm>
          <a:prstGeom prst="straightConnector1">
            <a:avLst/>
          </a:prstGeom>
          <a:noFill/>
          <a:ln cap="flat" cmpd="sng" w="9525">
            <a:solidFill>
              <a:srgbClr val="FFAB40"/>
            </a:solidFill>
            <a:prstDash val="solid"/>
            <a:round/>
            <a:headEnd len="sm" w="sm" type="none"/>
            <a:tailEnd len="sm" w="sm" type="none"/>
          </a:ln>
        </p:spPr>
      </p:cxnSp>
      <p:cxnSp>
        <p:nvCxnSpPr>
          <p:cNvPr id="417" name="Google Shape;417;p14"/>
          <p:cNvCxnSpPr>
            <a:stCxn id="413" idx="1"/>
          </p:cNvCxnSpPr>
          <p:nvPr/>
        </p:nvCxnSpPr>
        <p:spPr>
          <a:xfrm rot="10800000">
            <a:off x="4415059" y="3733770"/>
            <a:ext cx="716100" cy="0"/>
          </a:xfrm>
          <a:prstGeom prst="straightConnector1">
            <a:avLst/>
          </a:prstGeom>
          <a:noFill/>
          <a:ln cap="flat" cmpd="sng" w="9525">
            <a:solidFill>
              <a:srgbClr val="78909C"/>
            </a:solidFill>
            <a:prstDash val="solid"/>
            <a:round/>
            <a:headEnd len="sm" w="sm" type="none"/>
            <a:tailEnd len="sm" w="sm" type="none"/>
          </a:ln>
        </p:spPr>
      </p:cxnSp>
      <p:sp>
        <p:nvSpPr>
          <p:cNvPr id="418" name="Google Shape;418;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cxnSp>
        <p:nvCxnSpPr>
          <p:cNvPr id="423" name="Google Shape;423;g1317072e7d4_0_51"/>
          <p:cNvCxnSpPr/>
          <p:nvPr/>
        </p:nvCxnSpPr>
        <p:spPr>
          <a:xfrm flipH="1" rot="10800000">
            <a:off x="1236525" y="1206095"/>
            <a:ext cx="2916300" cy="90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0"/>
              </a:srgbClr>
            </a:outerShdw>
          </a:effectLst>
        </p:spPr>
      </p:cxnSp>
      <p:sp>
        <p:nvSpPr>
          <p:cNvPr id="424" name="Google Shape;424;g1317072e7d4_0_51"/>
          <p:cNvSpPr txBox="1"/>
          <p:nvPr>
            <p:ph idx="4294967295" type="ctrTitle"/>
          </p:nvPr>
        </p:nvSpPr>
        <p:spPr>
          <a:xfrm>
            <a:off x="1152275" y="120725"/>
            <a:ext cx="3241800" cy="96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ontserrat ExtraBold"/>
              <a:buNone/>
            </a:pPr>
            <a:r>
              <a:rPr lang="en" sz="2400"/>
              <a:t>PRE-</a:t>
            </a:r>
            <a:endParaRPr sz="2400"/>
          </a:p>
          <a:p>
            <a:pPr indent="0" lvl="0" marL="0" marR="0" rtl="0" algn="l">
              <a:lnSpc>
                <a:spcPct val="100000"/>
              </a:lnSpc>
              <a:spcBef>
                <a:spcPts val="0"/>
              </a:spcBef>
              <a:spcAft>
                <a:spcPts val="0"/>
              </a:spcAft>
              <a:buClr>
                <a:schemeClr val="lt1"/>
              </a:buClr>
              <a:buSzPts val="2800"/>
              <a:buFont typeface="Montserrat ExtraBold"/>
              <a:buNone/>
            </a:pPr>
            <a:r>
              <a:rPr lang="en" sz="2400"/>
              <a:t>REQUISITES</a:t>
            </a:r>
            <a:endParaRPr b="0" i="0" sz="2400" u="none" cap="none" strike="noStrike">
              <a:solidFill>
                <a:schemeClr val="lt1"/>
              </a:solidFill>
              <a:latin typeface="Montserrat ExtraBold"/>
              <a:ea typeface="Montserrat ExtraBold"/>
              <a:cs typeface="Montserrat ExtraBold"/>
              <a:sym typeface="Montserrat ExtraBold"/>
            </a:endParaRPr>
          </a:p>
        </p:txBody>
      </p:sp>
      <p:cxnSp>
        <p:nvCxnSpPr>
          <p:cNvPr id="425" name="Google Shape;425;g1317072e7d4_0_51"/>
          <p:cNvCxnSpPr/>
          <p:nvPr/>
        </p:nvCxnSpPr>
        <p:spPr>
          <a:xfrm>
            <a:off x="4286238" y="4835575"/>
            <a:ext cx="5715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0"/>
              </a:srgbClr>
            </a:outerShdw>
          </a:effectLst>
        </p:spPr>
      </p:cxnSp>
      <p:sp>
        <p:nvSpPr>
          <p:cNvPr id="426" name="Google Shape;426;g1317072e7d4_0_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cxnSp>
        <p:nvCxnSpPr>
          <p:cNvPr id="427" name="Google Shape;427;g1317072e7d4_0_51"/>
          <p:cNvCxnSpPr/>
          <p:nvPr/>
        </p:nvCxnSpPr>
        <p:spPr>
          <a:xfrm flipH="1" rot="10800000">
            <a:off x="-1764025" y="7712997"/>
            <a:ext cx="2916300" cy="51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0"/>
              </a:srgbClr>
            </a:outerShdw>
          </a:effectLst>
        </p:spPr>
      </p:cxnSp>
      <p:cxnSp>
        <p:nvCxnSpPr>
          <p:cNvPr id="428" name="Google Shape;428;g1317072e7d4_0_51"/>
          <p:cNvCxnSpPr/>
          <p:nvPr/>
        </p:nvCxnSpPr>
        <p:spPr>
          <a:xfrm flipH="1" rot="10800000">
            <a:off x="5176075" y="1208047"/>
            <a:ext cx="2916300" cy="51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0"/>
              </a:srgbClr>
            </a:outerShdw>
          </a:effectLst>
        </p:spPr>
      </p:cxnSp>
      <p:sp>
        <p:nvSpPr>
          <p:cNvPr id="429" name="Google Shape;429;g1317072e7d4_0_51"/>
          <p:cNvSpPr txBox="1"/>
          <p:nvPr>
            <p:ph idx="4294967295" type="ctrTitle"/>
          </p:nvPr>
        </p:nvSpPr>
        <p:spPr>
          <a:xfrm>
            <a:off x="5013313" y="120725"/>
            <a:ext cx="3241800" cy="96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ontserrat ExtraBold"/>
              <a:buNone/>
            </a:pPr>
            <a:r>
              <a:rPr lang="en" sz="2400"/>
              <a:t>HARDWARE REQUIREMENTS</a:t>
            </a:r>
            <a:endParaRPr b="0" i="0" sz="2400" u="none" cap="none" strike="noStrike">
              <a:solidFill>
                <a:schemeClr val="lt1"/>
              </a:solidFill>
              <a:latin typeface="Montserrat ExtraBold"/>
              <a:ea typeface="Montserrat ExtraBold"/>
              <a:cs typeface="Montserrat ExtraBold"/>
              <a:sym typeface="Montserrat ExtraBold"/>
            </a:endParaRPr>
          </a:p>
        </p:txBody>
      </p:sp>
      <p:sp>
        <p:nvSpPr>
          <p:cNvPr id="430" name="Google Shape;430;g1317072e7d4_0_51"/>
          <p:cNvSpPr txBox="1"/>
          <p:nvPr/>
        </p:nvSpPr>
        <p:spPr>
          <a:xfrm>
            <a:off x="1115550" y="1606000"/>
            <a:ext cx="3742200" cy="2560200"/>
          </a:xfrm>
          <a:prstGeom prst="rect">
            <a:avLst/>
          </a:prstGeom>
          <a:noFill/>
          <a:ln>
            <a:noFill/>
          </a:ln>
        </p:spPr>
        <p:txBody>
          <a:bodyPr anchorCtr="0" anchor="t" bIns="91425" lIns="91425" spcFirstLastPara="1" rIns="91425" wrap="square" tIns="91425">
            <a:spAutoFit/>
          </a:bodyPr>
          <a:lstStyle/>
          <a:p>
            <a:pPr indent="-317500" lvl="0" marL="457200" rtl="0" algn="l">
              <a:spcBef>
                <a:spcPts val="500"/>
              </a:spcBef>
              <a:spcAft>
                <a:spcPts val="0"/>
              </a:spcAft>
              <a:buClr>
                <a:schemeClr val="lt2"/>
              </a:buClr>
              <a:buSzPts val="1400"/>
              <a:buFont typeface="Montserrat Medium"/>
              <a:buChar char="❖"/>
            </a:pPr>
            <a:r>
              <a:rPr lang="en" sz="1200">
                <a:solidFill>
                  <a:schemeClr val="lt2"/>
                </a:solidFill>
                <a:latin typeface="Montserrat Medium"/>
                <a:ea typeface="Montserrat Medium"/>
                <a:cs typeface="Montserrat Medium"/>
                <a:sym typeface="Montserrat Medium"/>
              </a:rPr>
              <a:t>Linux Operating System/Windows  </a:t>
            </a:r>
            <a:endParaRPr sz="1200">
              <a:solidFill>
                <a:schemeClr val="lt2"/>
              </a:solidFill>
              <a:latin typeface="Montserrat Medium"/>
              <a:ea typeface="Montserrat Medium"/>
              <a:cs typeface="Montserrat Medium"/>
              <a:sym typeface="Montserrat Medium"/>
            </a:endParaRPr>
          </a:p>
          <a:p>
            <a:pPr indent="-317500" lvl="0" marL="457200" rtl="0" algn="l">
              <a:spcBef>
                <a:spcPts val="1500"/>
              </a:spcBef>
              <a:spcAft>
                <a:spcPts val="0"/>
              </a:spcAft>
              <a:buClr>
                <a:schemeClr val="lt2"/>
              </a:buClr>
              <a:buSzPts val="1400"/>
              <a:buFont typeface="Montserrat Medium"/>
              <a:buChar char="❖"/>
            </a:pPr>
            <a:r>
              <a:rPr lang="en" sz="1200">
                <a:solidFill>
                  <a:schemeClr val="lt2"/>
                </a:solidFill>
                <a:latin typeface="Montserrat Medium"/>
                <a:ea typeface="Montserrat Medium"/>
                <a:cs typeface="Montserrat Medium"/>
                <a:sym typeface="Montserrat Medium"/>
              </a:rPr>
              <a:t>Python Platform</a:t>
            </a:r>
            <a:endParaRPr sz="1200">
              <a:solidFill>
                <a:schemeClr val="lt2"/>
              </a:solidFill>
              <a:latin typeface="Montserrat Medium"/>
              <a:ea typeface="Montserrat Medium"/>
              <a:cs typeface="Montserrat Medium"/>
              <a:sym typeface="Montserrat Medium"/>
            </a:endParaRPr>
          </a:p>
          <a:p>
            <a:pPr indent="0" lvl="0" marL="457200" rtl="0" algn="l">
              <a:spcBef>
                <a:spcPts val="500"/>
              </a:spcBef>
              <a:spcAft>
                <a:spcPts val="0"/>
              </a:spcAft>
              <a:buNone/>
            </a:pPr>
            <a:r>
              <a:rPr lang="en" sz="1200">
                <a:solidFill>
                  <a:schemeClr val="lt2"/>
                </a:solidFill>
                <a:latin typeface="Montserrat Medium"/>
                <a:ea typeface="Montserrat Medium"/>
                <a:cs typeface="Montserrat Medium"/>
                <a:sym typeface="Montserrat Medium"/>
              </a:rPr>
              <a:t>(Anaconda2, Spyder, Jupyter)  </a:t>
            </a:r>
            <a:endParaRPr sz="1200">
              <a:solidFill>
                <a:schemeClr val="lt2"/>
              </a:solidFill>
              <a:latin typeface="Montserrat Medium"/>
              <a:ea typeface="Montserrat Medium"/>
              <a:cs typeface="Montserrat Medium"/>
              <a:sym typeface="Montserrat Medium"/>
            </a:endParaRPr>
          </a:p>
          <a:p>
            <a:pPr indent="-317500" lvl="0" marL="457200" rtl="0" algn="l">
              <a:spcBef>
                <a:spcPts val="1500"/>
              </a:spcBef>
              <a:spcAft>
                <a:spcPts val="0"/>
              </a:spcAft>
              <a:buClr>
                <a:schemeClr val="lt2"/>
              </a:buClr>
              <a:buSzPts val="1400"/>
              <a:buFont typeface="Montserrat Medium"/>
              <a:buChar char="❖"/>
            </a:pPr>
            <a:r>
              <a:rPr lang="en" sz="1200">
                <a:solidFill>
                  <a:schemeClr val="lt2"/>
                </a:solidFill>
                <a:latin typeface="Montserrat Medium"/>
                <a:ea typeface="Montserrat Medium"/>
                <a:cs typeface="Montserrat Medium"/>
                <a:sym typeface="Montserrat Medium"/>
              </a:rPr>
              <a:t>NLTK package</a:t>
            </a:r>
            <a:endParaRPr sz="1200">
              <a:solidFill>
                <a:schemeClr val="lt2"/>
              </a:solidFill>
              <a:latin typeface="Montserrat Medium"/>
              <a:ea typeface="Montserrat Medium"/>
              <a:cs typeface="Montserrat Medium"/>
              <a:sym typeface="Montserrat Medium"/>
            </a:endParaRPr>
          </a:p>
          <a:p>
            <a:pPr indent="-317500" lvl="0" marL="457200" rtl="0" algn="l">
              <a:spcBef>
                <a:spcPts val="1500"/>
              </a:spcBef>
              <a:spcAft>
                <a:spcPts val="0"/>
              </a:spcAft>
              <a:buClr>
                <a:schemeClr val="lt2"/>
              </a:buClr>
              <a:buSzPts val="1400"/>
              <a:buFont typeface="Montserrat Medium"/>
              <a:buChar char="❖"/>
            </a:pPr>
            <a:r>
              <a:rPr lang="en" sz="1200">
                <a:solidFill>
                  <a:schemeClr val="lt2"/>
                </a:solidFill>
                <a:latin typeface="Montserrat Medium"/>
                <a:ea typeface="Montserrat Medium"/>
                <a:cs typeface="Montserrat Medium"/>
                <a:sym typeface="Montserrat Medium"/>
              </a:rPr>
              <a:t>Modern Web Browser  </a:t>
            </a:r>
            <a:endParaRPr sz="1200">
              <a:solidFill>
                <a:schemeClr val="lt2"/>
              </a:solidFill>
              <a:latin typeface="Montserrat Medium"/>
              <a:ea typeface="Montserrat Medium"/>
              <a:cs typeface="Montserrat Medium"/>
              <a:sym typeface="Montserrat Medium"/>
            </a:endParaRPr>
          </a:p>
          <a:p>
            <a:pPr indent="-317500" lvl="0" marL="457200" rtl="0" algn="l">
              <a:spcBef>
                <a:spcPts val="1500"/>
              </a:spcBef>
              <a:spcAft>
                <a:spcPts val="0"/>
              </a:spcAft>
              <a:buClr>
                <a:schemeClr val="lt2"/>
              </a:buClr>
              <a:buSzPts val="1400"/>
              <a:buFont typeface="Montserrat Medium"/>
              <a:buChar char="❖"/>
            </a:pPr>
            <a:r>
              <a:rPr lang="en" sz="1200">
                <a:solidFill>
                  <a:schemeClr val="lt2"/>
                </a:solidFill>
                <a:latin typeface="Montserrat Medium"/>
                <a:ea typeface="Montserrat Medium"/>
                <a:cs typeface="Montserrat Medium"/>
                <a:sym typeface="Montserrat Medium"/>
              </a:rPr>
              <a:t>Twitter API</a:t>
            </a:r>
            <a:endParaRPr sz="1200">
              <a:solidFill>
                <a:schemeClr val="lt2"/>
              </a:solidFill>
              <a:latin typeface="Montserrat Medium"/>
              <a:ea typeface="Montserrat Medium"/>
              <a:cs typeface="Montserrat Medium"/>
              <a:sym typeface="Montserrat Medium"/>
            </a:endParaRPr>
          </a:p>
          <a:p>
            <a:pPr indent="0" lvl="0" marL="0" rtl="0" algn="l">
              <a:spcBef>
                <a:spcPts val="500"/>
              </a:spcBef>
              <a:spcAft>
                <a:spcPts val="0"/>
              </a:spcAft>
              <a:buNone/>
            </a:pPr>
            <a:r>
              <a:t/>
            </a:r>
            <a:endParaRPr>
              <a:latin typeface="Montserrat"/>
              <a:ea typeface="Montserrat"/>
              <a:cs typeface="Montserrat"/>
              <a:sym typeface="Montserrat"/>
            </a:endParaRPr>
          </a:p>
        </p:txBody>
      </p:sp>
      <p:sp>
        <p:nvSpPr>
          <p:cNvPr id="431" name="Google Shape;431;g1317072e7d4_0_51"/>
          <p:cNvSpPr txBox="1"/>
          <p:nvPr/>
        </p:nvSpPr>
        <p:spPr>
          <a:xfrm>
            <a:off x="5203825" y="1600200"/>
            <a:ext cx="3241800" cy="1685400"/>
          </a:xfrm>
          <a:prstGeom prst="rect">
            <a:avLst/>
          </a:prstGeom>
          <a:noFill/>
          <a:ln>
            <a:noFill/>
          </a:ln>
        </p:spPr>
        <p:txBody>
          <a:bodyPr anchorCtr="0" anchor="t" bIns="91425" lIns="91425" spcFirstLastPara="1" rIns="91425" wrap="square" tIns="91425">
            <a:spAutoFit/>
          </a:bodyPr>
          <a:lstStyle/>
          <a:p>
            <a:pPr indent="-304800" lvl="0" marL="457200" rtl="0" algn="l">
              <a:spcBef>
                <a:spcPts val="1500"/>
              </a:spcBef>
              <a:spcAft>
                <a:spcPts val="0"/>
              </a:spcAft>
              <a:buClr>
                <a:schemeClr val="lt2"/>
              </a:buClr>
              <a:buSzPts val="1200"/>
              <a:buFont typeface="Montserrat Medium"/>
              <a:buChar char="❖"/>
            </a:pPr>
            <a:r>
              <a:rPr lang="en" sz="1200">
                <a:solidFill>
                  <a:schemeClr val="lt2"/>
                </a:solidFill>
                <a:latin typeface="Montserrat Medium"/>
                <a:ea typeface="Montserrat Medium"/>
                <a:cs typeface="Montserrat Medium"/>
                <a:sym typeface="Montserrat Medium"/>
              </a:rPr>
              <a:t>Minimum 4 GB RAM</a:t>
            </a:r>
            <a:endParaRPr sz="1200">
              <a:solidFill>
                <a:schemeClr val="lt2"/>
              </a:solidFill>
              <a:latin typeface="Montserrat Medium"/>
              <a:ea typeface="Montserrat Medium"/>
              <a:cs typeface="Montserrat Medium"/>
              <a:sym typeface="Montserrat Medium"/>
            </a:endParaRPr>
          </a:p>
          <a:p>
            <a:pPr indent="-304800" lvl="0" marL="457200" rtl="0" algn="l">
              <a:spcBef>
                <a:spcPts val="1500"/>
              </a:spcBef>
              <a:spcAft>
                <a:spcPts val="0"/>
              </a:spcAft>
              <a:buClr>
                <a:schemeClr val="lt2"/>
              </a:buClr>
              <a:buSzPts val="1200"/>
              <a:buFont typeface="Montserrat Medium"/>
              <a:buChar char="❖"/>
            </a:pPr>
            <a:r>
              <a:rPr lang="en" sz="1200">
                <a:solidFill>
                  <a:schemeClr val="lt2"/>
                </a:solidFill>
                <a:latin typeface="Montserrat Medium"/>
                <a:ea typeface="Montserrat Medium"/>
                <a:cs typeface="Montserrat Medium"/>
                <a:sym typeface="Montserrat Medium"/>
              </a:rPr>
              <a:t>Intel Core i5 Processor or higher</a:t>
            </a:r>
            <a:endParaRPr sz="1200">
              <a:solidFill>
                <a:schemeClr val="lt2"/>
              </a:solidFill>
              <a:latin typeface="Montserrat Medium"/>
              <a:ea typeface="Montserrat Medium"/>
              <a:cs typeface="Montserrat Medium"/>
              <a:sym typeface="Montserrat Medium"/>
            </a:endParaRPr>
          </a:p>
          <a:p>
            <a:pPr indent="-304800" lvl="0" marL="457200" rtl="0" algn="l">
              <a:spcBef>
                <a:spcPts val="1500"/>
              </a:spcBef>
              <a:spcAft>
                <a:spcPts val="0"/>
              </a:spcAft>
              <a:buClr>
                <a:schemeClr val="lt2"/>
              </a:buClr>
              <a:buSzPts val="1200"/>
              <a:buFont typeface="Montserrat Medium"/>
              <a:buChar char="❖"/>
            </a:pPr>
            <a:r>
              <a:rPr lang="en" sz="1200">
                <a:solidFill>
                  <a:schemeClr val="lt2"/>
                </a:solidFill>
                <a:latin typeface="Montserrat Medium"/>
                <a:ea typeface="Montserrat Medium"/>
                <a:cs typeface="Montserrat Medium"/>
                <a:sym typeface="Montserrat Medium"/>
              </a:rPr>
              <a:t>512 MB Graphics Card or higher</a:t>
            </a:r>
            <a:endParaRPr sz="1200">
              <a:solidFill>
                <a:schemeClr val="lt2"/>
              </a:solidFill>
              <a:latin typeface="Montserrat Medium"/>
              <a:ea typeface="Montserrat Medium"/>
              <a:cs typeface="Montserrat Medium"/>
              <a:sym typeface="Montserrat Medium"/>
            </a:endParaRPr>
          </a:p>
          <a:p>
            <a:pPr indent="-304800" lvl="0" marL="457200" rtl="0" algn="l">
              <a:spcBef>
                <a:spcPts val="1500"/>
              </a:spcBef>
              <a:spcAft>
                <a:spcPts val="500"/>
              </a:spcAft>
              <a:buClr>
                <a:schemeClr val="lt2"/>
              </a:buClr>
              <a:buSzPts val="1200"/>
              <a:buFont typeface="Montserrat Medium"/>
              <a:buChar char="❖"/>
            </a:pPr>
            <a:r>
              <a:rPr lang="en" sz="1200">
                <a:solidFill>
                  <a:schemeClr val="lt2"/>
                </a:solidFill>
                <a:latin typeface="Montserrat Medium"/>
                <a:ea typeface="Montserrat Medium"/>
                <a:cs typeface="Montserrat Medium"/>
                <a:sym typeface="Montserrat Medium"/>
              </a:rPr>
              <a:t>Stable internet connection of at least 2Mbps speed</a:t>
            </a:r>
            <a:endParaRPr sz="1200">
              <a:solidFill>
                <a:schemeClr val="lt2"/>
              </a:solidFill>
              <a:latin typeface="Montserrat Medium"/>
              <a:ea typeface="Montserrat Medium"/>
              <a:cs typeface="Montserrat Medium"/>
              <a:sym typeface="Montserrat Medium"/>
            </a:endParaRPr>
          </a:p>
        </p:txBody>
      </p:sp>
      <p:pic>
        <p:nvPicPr>
          <p:cNvPr id="432" name="Google Shape;432;g1317072e7d4_0_51"/>
          <p:cNvPicPr preferRelativeResize="0"/>
          <p:nvPr/>
        </p:nvPicPr>
        <p:blipFill>
          <a:blip r:embed="rId3">
            <a:alphaModFix/>
          </a:blip>
          <a:stretch>
            <a:fillRect/>
          </a:stretch>
        </p:blipFill>
        <p:spPr>
          <a:xfrm>
            <a:off x="3834613" y="3418941"/>
            <a:ext cx="1474775" cy="138888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cxnSp>
        <p:nvCxnSpPr>
          <p:cNvPr id="437" name="Google Shape;437;g131706f2d9b_0_0"/>
          <p:cNvCxnSpPr/>
          <p:nvPr/>
        </p:nvCxnSpPr>
        <p:spPr>
          <a:xfrm flipH="1" rot="10800000">
            <a:off x="2217425" y="1052697"/>
            <a:ext cx="2916300" cy="51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0"/>
              </a:srgbClr>
            </a:outerShdw>
          </a:effectLst>
        </p:spPr>
      </p:cxnSp>
      <p:sp>
        <p:nvSpPr>
          <p:cNvPr id="438" name="Google Shape;438;g131706f2d9b_0_0"/>
          <p:cNvSpPr txBox="1"/>
          <p:nvPr>
            <p:ph idx="4294967295" type="ctrTitle"/>
          </p:nvPr>
        </p:nvSpPr>
        <p:spPr>
          <a:xfrm>
            <a:off x="2051725" y="0"/>
            <a:ext cx="3766800" cy="105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ontserrat ExtraBold"/>
              <a:buNone/>
            </a:pPr>
            <a:r>
              <a:rPr b="0" i="0" lang="en" sz="2400" u="none" cap="none" strike="noStrike">
                <a:solidFill>
                  <a:schemeClr val="lt1"/>
                </a:solidFill>
                <a:latin typeface="Montserrat ExtraBold"/>
                <a:ea typeface="Montserrat ExtraBold"/>
                <a:cs typeface="Montserrat ExtraBold"/>
                <a:sym typeface="Montserrat ExtraBold"/>
              </a:rPr>
              <a:t>SOFTWARE TOOLS </a:t>
            </a:r>
            <a:endParaRPr b="0" i="0" sz="2400" u="none" cap="none" strike="noStrike">
              <a:solidFill>
                <a:schemeClr val="lt1"/>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Clr>
                <a:schemeClr val="lt1"/>
              </a:buClr>
              <a:buSzPts val="2800"/>
              <a:buFont typeface="Montserrat ExtraBold"/>
              <a:buNone/>
            </a:pPr>
            <a:r>
              <a:rPr b="0" i="0" lang="en" sz="2400" u="none" cap="none" strike="noStrike">
                <a:solidFill>
                  <a:schemeClr val="lt1"/>
                </a:solidFill>
                <a:latin typeface="Montserrat ExtraBold"/>
                <a:ea typeface="Montserrat ExtraBold"/>
                <a:cs typeface="Montserrat ExtraBold"/>
                <a:sym typeface="Montserrat ExtraBold"/>
              </a:rPr>
              <a:t>&amp; TECHNOLOGIES</a:t>
            </a:r>
            <a:endParaRPr b="0" i="0" sz="2400" u="none" cap="none" strike="noStrike">
              <a:solidFill>
                <a:schemeClr val="lt1"/>
              </a:solidFill>
              <a:latin typeface="Montserrat ExtraBold"/>
              <a:ea typeface="Montserrat ExtraBold"/>
              <a:cs typeface="Montserrat ExtraBold"/>
              <a:sym typeface="Montserrat ExtraBold"/>
            </a:endParaRPr>
          </a:p>
        </p:txBody>
      </p:sp>
      <p:cxnSp>
        <p:nvCxnSpPr>
          <p:cNvPr id="439" name="Google Shape;439;g131706f2d9b_0_0"/>
          <p:cNvCxnSpPr/>
          <p:nvPr/>
        </p:nvCxnSpPr>
        <p:spPr>
          <a:xfrm>
            <a:off x="4286250" y="4749850"/>
            <a:ext cx="5715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0"/>
              </a:srgbClr>
            </a:outerShdw>
          </a:effectLst>
        </p:spPr>
      </p:cxnSp>
      <p:grpSp>
        <p:nvGrpSpPr>
          <p:cNvPr id="440" name="Google Shape;440;g131706f2d9b_0_0"/>
          <p:cNvGrpSpPr/>
          <p:nvPr/>
        </p:nvGrpSpPr>
        <p:grpSpPr>
          <a:xfrm>
            <a:off x="4398271" y="4284310"/>
            <a:ext cx="347478" cy="347447"/>
            <a:chOff x="6039282" y="1042577"/>
            <a:chExt cx="734316" cy="731929"/>
          </a:xfrm>
        </p:grpSpPr>
        <p:sp>
          <p:nvSpPr>
            <p:cNvPr id="441" name="Google Shape;441;g131706f2d9b_0_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g131706f2d9b_0_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g131706f2d9b_0_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g131706f2d9b_0_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g131706f2d9b_0_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g131706f2d9b_0_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g131706f2d9b_0_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g131706f2d9b_0_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g131706f2d9b_0_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g131706f2d9b_0_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g131706f2d9b_0_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g131706f2d9b_0_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g131706f2d9b_0_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g131706f2d9b_0_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g131706f2d9b_0_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g131706f2d9b_0_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g131706f2d9b_0_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g131706f2d9b_0_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g131706f2d9b_0_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g131706f2d9b_0_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g131706f2d9b_0_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2" name="Google Shape;462;g131706f2d9b_0_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graphicFrame>
        <p:nvGraphicFramePr>
          <p:cNvPr id="463" name="Google Shape;463;g131706f2d9b_0_0"/>
          <p:cNvGraphicFramePr/>
          <p:nvPr/>
        </p:nvGraphicFramePr>
        <p:xfrm>
          <a:off x="1840638" y="1485900"/>
          <a:ext cx="3000000" cy="3000000"/>
        </p:xfrm>
        <a:graphic>
          <a:graphicData uri="http://schemas.openxmlformats.org/drawingml/2006/table">
            <a:tbl>
              <a:tblPr>
                <a:noFill/>
                <a:tableStyleId>{FE28A223-6725-4917-8B25-D48C20FF995E}</a:tableStyleId>
              </a:tblPr>
              <a:tblGrid>
                <a:gridCol w="4034750"/>
                <a:gridCol w="2201350"/>
              </a:tblGrid>
              <a:tr h="2525225">
                <a:tc>
                  <a:txBody>
                    <a:bodyPr/>
                    <a:lstStyle/>
                    <a:p>
                      <a:pPr indent="0" lvl="0" marL="0" rtl="0" algn="l">
                        <a:spcBef>
                          <a:spcPts val="0"/>
                        </a:spcBef>
                        <a:spcAft>
                          <a:spcPts val="0"/>
                        </a:spcAft>
                        <a:buNone/>
                      </a:pPr>
                      <a:r>
                        <a:rPr lang="en" sz="1600">
                          <a:solidFill>
                            <a:schemeClr val="lt2"/>
                          </a:solidFill>
                          <a:latin typeface="Montserrat"/>
                          <a:ea typeface="Montserrat"/>
                          <a:cs typeface="Montserrat"/>
                          <a:sym typeface="Montserrat"/>
                        </a:rPr>
                        <a:t>Python</a:t>
                      </a:r>
                      <a:endParaRPr sz="1600">
                        <a:solidFill>
                          <a:schemeClr val="lt2"/>
                        </a:solidFill>
                        <a:latin typeface="Montserrat"/>
                        <a:ea typeface="Montserrat"/>
                        <a:cs typeface="Montserrat"/>
                        <a:sym typeface="Montserrat"/>
                      </a:endParaRPr>
                    </a:p>
                    <a:p>
                      <a:pPr indent="0" lvl="0" marL="0" rtl="0" algn="l">
                        <a:spcBef>
                          <a:spcPts val="3000"/>
                        </a:spcBef>
                        <a:spcAft>
                          <a:spcPts val="0"/>
                        </a:spcAft>
                        <a:buNone/>
                      </a:pPr>
                      <a:r>
                        <a:rPr lang="en" sz="1600">
                          <a:solidFill>
                            <a:schemeClr val="lt2"/>
                          </a:solidFill>
                          <a:latin typeface="Montserrat"/>
                          <a:ea typeface="Montserrat"/>
                          <a:cs typeface="Montserrat"/>
                          <a:sym typeface="Montserrat"/>
                        </a:rPr>
                        <a:t>Google Colab</a:t>
                      </a:r>
                      <a:endParaRPr sz="1600">
                        <a:solidFill>
                          <a:schemeClr val="lt2"/>
                        </a:solidFill>
                        <a:latin typeface="Montserrat"/>
                        <a:ea typeface="Montserrat"/>
                        <a:cs typeface="Montserrat"/>
                        <a:sym typeface="Montserrat"/>
                      </a:endParaRPr>
                    </a:p>
                    <a:p>
                      <a:pPr indent="0" lvl="0" marL="0" rtl="0" algn="l">
                        <a:spcBef>
                          <a:spcPts val="3000"/>
                        </a:spcBef>
                        <a:spcAft>
                          <a:spcPts val="0"/>
                        </a:spcAft>
                        <a:buNone/>
                      </a:pPr>
                      <a:r>
                        <a:rPr lang="en" sz="1600">
                          <a:solidFill>
                            <a:schemeClr val="lt2"/>
                          </a:solidFill>
                          <a:latin typeface="Montserrat"/>
                          <a:ea typeface="Montserrat"/>
                          <a:cs typeface="Montserrat"/>
                          <a:sym typeface="Montserrat"/>
                        </a:rPr>
                        <a:t>TensorFlow Library</a:t>
                      </a:r>
                      <a:endParaRPr sz="1600">
                        <a:solidFill>
                          <a:schemeClr val="lt2"/>
                        </a:solidFill>
                        <a:latin typeface="Montserrat"/>
                        <a:ea typeface="Montserrat"/>
                        <a:cs typeface="Montserrat"/>
                        <a:sym typeface="Montserrat"/>
                      </a:endParaRPr>
                    </a:p>
                    <a:p>
                      <a:pPr indent="0" lvl="0" marL="0" rtl="0" algn="l">
                        <a:spcBef>
                          <a:spcPts val="3000"/>
                        </a:spcBef>
                        <a:spcAft>
                          <a:spcPts val="0"/>
                        </a:spcAft>
                        <a:buNone/>
                      </a:pPr>
                      <a:r>
                        <a:rPr lang="en" sz="1600">
                          <a:solidFill>
                            <a:schemeClr val="lt2"/>
                          </a:solidFill>
                          <a:latin typeface="Montserrat"/>
                          <a:ea typeface="Montserrat"/>
                          <a:cs typeface="Montserrat"/>
                          <a:sym typeface="Montserrat"/>
                        </a:rPr>
                        <a:t>Natural Language Processing</a:t>
                      </a:r>
                      <a:endParaRPr sz="1600">
                        <a:solidFill>
                          <a:schemeClr val="lt2"/>
                        </a:solidFill>
                        <a:latin typeface="Montserrat"/>
                        <a:ea typeface="Montserrat"/>
                        <a:cs typeface="Montserrat"/>
                        <a:sym typeface="Montserrat"/>
                      </a:endParaRPr>
                    </a:p>
                    <a:p>
                      <a:pPr indent="0" lvl="0" marL="0" rtl="0" algn="l">
                        <a:spcBef>
                          <a:spcPts val="0"/>
                        </a:spcBef>
                        <a:spcAft>
                          <a:spcPts val="0"/>
                        </a:spcAft>
                        <a:buClr>
                          <a:srgbClr val="000000"/>
                        </a:buClr>
                        <a:buSzPts val="1800"/>
                        <a:buFont typeface="Arial"/>
                        <a:buNone/>
                      </a:pPr>
                      <a:r>
                        <a:t/>
                      </a:r>
                      <a:endParaRPr sz="1600">
                        <a:solidFill>
                          <a:schemeClr val="lt2"/>
                        </a:solidFill>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1600"/>
                        </a:spcBef>
                        <a:spcAft>
                          <a:spcPts val="0"/>
                        </a:spcAft>
                        <a:buClr>
                          <a:srgbClr val="000000"/>
                        </a:buClr>
                        <a:buSzPts val="1800"/>
                        <a:buFont typeface="Arial"/>
                        <a:buNone/>
                      </a:pPr>
                      <a:r>
                        <a:rPr lang="en" sz="1600">
                          <a:solidFill>
                            <a:schemeClr val="lt2"/>
                          </a:solidFill>
                          <a:latin typeface="Montserrat"/>
                          <a:ea typeface="Montserrat"/>
                          <a:cs typeface="Montserrat"/>
                          <a:sym typeface="Montserrat"/>
                        </a:rPr>
                        <a:t>Snscrape</a:t>
                      </a:r>
                      <a:endParaRPr sz="1600">
                        <a:solidFill>
                          <a:schemeClr val="lt2"/>
                        </a:solidFill>
                        <a:latin typeface="Montserrat"/>
                        <a:ea typeface="Montserrat"/>
                        <a:cs typeface="Montserrat"/>
                        <a:sym typeface="Montserrat"/>
                      </a:endParaRPr>
                    </a:p>
                    <a:p>
                      <a:pPr indent="0" lvl="0" marL="0" rtl="0" algn="l">
                        <a:spcBef>
                          <a:spcPts val="3000"/>
                        </a:spcBef>
                        <a:spcAft>
                          <a:spcPts val="0"/>
                        </a:spcAft>
                        <a:buClr>
                          <a:srgbClr val="000000"/>
                        </a:buClr>
                        <a:buSzPts val="1800"/>
                        <a:buFont typeface="Arial"/>
                        <a:buNone/>
                      </a:pPr>
                      <a:r>
                        <a:rPr lang="en" sz="1600">
                          <a:solidFill>
                            <a:schemeClr val="lt2"/>
                          </a:solidFill>
                          <a:latin typeface="Montserrat"/>
                          <a:ea typeface="Montserrat"/>
                          <a:cs typeface="Montserrat"/>
                          <a:sym typeface="Montserrat"/>
                        </a:rPr>
                        <a:t>Pandas Library</a:t>
                      </a:r>
                      <a:endParaRPr sz="1600">
                        <a:solidFill>
                          <a:schemeClr val="lt2"/>
                        </a:solidFill>
                        <a:latin typeface="Montserrat"/>
                        <a:ea typeface="Montserrat"/>
                        <a:cs typeface="Montserrat"/>
                        <a:sym typeface="Montserrat"/>
                      </a:endParaRPr>
                    </a:p>
                    <a:p>
                      <a:pPr indent="0" lvl="0" marL="0" rtl="0" algn="l">
                        <a:spcBef>
                          <a:spcPts val="3000"/>
                        </a:spcBef>
                        <a:spcAft>
                          <a:spcPts val="0"/>
                        </a:spcAft>
                        <a:buClr>
                          <a:srgbClr val="000000"/>
                        </a:buClr>
                        <a:buSzPts val="1800"/>
                        <a:buFont typeface="Arial"/>
                        <a:buNone/>
                      </a:pPr>
                      <a:r>
                        <a:rPr lang="en" sz="1600">
                          <a:solidFill>
                            <a:schemeClr val="lt2"/>
                          </a:solidFill>
                          <a:latin typeface="Montserrat"/>
                          <a:ea typeface="Montserrat"/>
                          <a:cs typeface="Montserrat"/>
                          <a:sym typeface="Montserrat"/>
                        </a:rPr>
                        <a:t>NumPy Library</a:t>
                      </a:r>
                      <a:endParaRPr sz="1600">
                        <a:solidFill>
                          <a:schemeClr val="lt2"/>
                        </a:solidFill>
                        <a:latin typeface="Montserrat"/>
                        <a:ea typeface="Montserrat"/>
                        <a:cs typeface="Montserrat"/>
                        <a:sym typeface="Montserrat"/>
                      </a:endParaRPr>
                    </a:p>
                    <a:p>
                      <a:pPr indent="0" lvl="0" marL="0" rtl="0" algn="l">
                        <a:spcBef>
                          <a:spcPts val="3000"/>
                        </a:spcBef>
                        <a:spcAft>
                          <a:spcPts val="0"/>
                        </a:spcAft>
                        <a:buClr>
                          <a:srgbClr val="000000"/>
                        </a:buClr>
                        <a:buSzPts val="1800"/>
                        <a:buFont typeface="Arial"/>
                        <a:buNone/>
                      </a:pPr>
                      <a:r>
                        <a:rPr lang="en" sz="1600">
                          <a:solidFill>
                            <a:schemeClr val="lt2"/>
                          </a:solidFill>
                          <a:latin typeface="Montserrat"/>
                          <a:ea typeface="Montserrat"/>
                          <a:cs typeface="Montserrat"/>
                          <a:sym typeface="Montserrat"/>
                        </a:rPr>
                        <a:t>Matplotlib Library</a:t>
                      </a:r>
                      <a:endParaRPr sz="1600">
                        <a:solidFill>
                          <a:schemeClr val="lt2"/>
                        </a:solidFill>
                        <a:latin typeface="Montserrat"/>
                        <a:ea typeface="Montserrat"/>
                        <a:cs typeface="Montserrat"/>
                        <a:sym typeface="Montserrat"/>
                      </a:endParaRPr>
                    </a:p>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464" name="Google Shape;464;g131706f2d9b_0_0"/>
          <p:cNvPicPr preferRelativeResize="0"/>
          <p:nvPr/>
        </p:nvPicPr>
        <p:blipFill>
          <a:blip r:embed="rId3">
            <a:alphaModFix/>
          </a:blip>
          <a:stretch>
            <a:fillRect/>
          </a:stretch>
        </p:blipFill>
        <p:spPr>
          <a:xfrm>
            <a:off x="1493163" y="1540075"/>
            <a:ext cx="365760" cy="365760"/>
          </a:xfrm>
          <a:prstGeom prst="rect">
            <a:avLst/>
          </a:prstGeom>
          <a:noFill/>
          <a:ln>
            <a:noFill/>
          </a:ln>
        </p:spPr>
      </p:pic>
      <p:pic>
        <p:nvPicPr>
          <p:cNvPr id="465" name="Google Shape;465;g131706f2d9b_0_0"/>
          <p:cNvPicPr preferRelativeResize="0"/>
          <p:nvPr/>
        </p:nvPicPr>
        <p:blipFill>
          <a:blip r:embed="rId4">
            <a:alphaModFix/>
          </a:blip>
          <a:stretch>
            <a:fillRect/>
          </a:stretch>
        </p:blipFill>
        <p:spPr>
          <a:xfrm>
            <a:off x="5483825" y="2129750"/>
            <a:ext cx="365760" cy="365760"/>
          </a:xfrm>
          <a:prstGeom prst="rect">
            <a:avLst/>
          </a:prstGeom>
          <a:noFill/>
          <a:ln>
            <a:noFill/>
          </a:ln>
        </p:spPr>
      </p:pic>
      <p:pic>
        <p:nvPicPr>
          <p:cNvPr id="466" name="Google Shape;466;g131706f2d9b_0_0"/>
          <p:cNvPicPr preferRelativeResize="0"/>
          <p:nvPr/>
        </p:nvPicPr>
        <p:blipFill>
          <a:blip r:embed="rId5">
            <a:alphaModFix/>
          </a:blip>
          <a:stretch>
            <a:fillRect/>
          </a:stretch>
        </p:blipFill>
        <p:spPr>
          <a:xfrm>
            <a:off x="5505875" y="1540100"/>
            <a:ext cx="365760" cy="365760"/>
          </a:xfrm>
          <a:prstGeom prst="rect">
            <a:avLst/>
          </a:prstGeom>
          <a:noFill/>
          <a:ln>
            <a:noFill/>
          </a:ln>
        </p:spPr>
      </p:pic>
      <p:pic>
        <p:nvPicPr>
          <p:cNvPr id="467" name="Google Shape;467;g131706f2d9b_0_0"/>
          <p:cNvPicPr preferRelativeResize="0"/>
          <p:nvPr/>
        </p:nvPicPr>
        <p:blipFill>
          <a:blip r:embed="rId6">
            <a:alphaModFix/>
          </a:blip>
          <a:stretch>
            <a:fillRect/>
          </a:stretch>
        </p:blipFill>
        <p:spPr>
          <a:xfrm>
            <a:off x="1493163" y="2225950"/>
            <a:ext cx="365759" cy="219456"/>
          </a:xfrm>
          <a:prstGeom prst="rect">
            <a:avLst/>
          </a:prstGeom>
          <a:noFill/>
          <a:ln>
            <a:noFill/>
          </a:ln>
        </p:spPr>
      </p:pic>
      <p:pic>
        <p:nvPicPr>
          <p:cNvPr id="468" name="Google Shape;468;g131706f2d9b_0_0"/>
          <p:cNvPicPr preferRelativeResize="0"/>
          <p:nvPr/>
        </p:nvPicPr>
        <p:blipFill>
          <a:blip r:embed="rId7">
            <a:alphaModFix/>
          </a:blip>
          <a:stretch>
            <a:fillRect/>
          </a:stretch>
        </p:blipFill>
        <p:spPr>
          <a:xfrm>
            <a:off x="1493175" y="2718037"/>
            <a:ext cx="365760" cy="393190"/>
          </a:xfrm>
          <a:prstGeom prst="rect">
            <a:avLst/>
          </a:prstGeom>
          <a:noFill/>
          <a:ln>
            <a:noFill/>
          </a:ln>
        </p:spPr>
      </p:pic>
      <p:pic>
        <p:nvPicPr>
          <p:cNvPr id="469" name="Google Shape;469;g131706f2d9b_0_0"/>
          <p:cNvPicPr preferRelativeResize="0"/>
          <p:nvPr/>
        </p:nvPicPr>
        <p:blipFill rotWithShape="1">
          <a:blip r:embed="rId8">
            <a:alphaModFix/>
          </a:blip>
          <a:srcRect b="0" l="0" r="0" t="0"/>
          <a:stretch/>
        </p:blipFill>
        <p:spPr>
          <a:xfrm>
            <a:off x="1470313" y="3383838"/>
            <a:ext cx="411480" cy="411480"/>
          </a:xfrm>
          <a:prstGeom prst="rect">
            <a:avLst/>
          </a:prstGeom>
          <a:noFill/>
          <a:ln>
            <a:noFill/>
          </a:ln>
        </p:spPr>
      </p:pic>
      <p:pic>
        <p:nvPicPr>
          <p:cNvPr id="470" name="Google Shape;470;g131706f2d9b_0_0"/>
          <p:cNvPicPr preferRelativeResize="0"/>
          <p:nvPr/>
        </p:nvPicPr>
        <p:blipFill>
          <a:blip r:embed="rId9">
            <a:alphaModFix/>
          </a:blip>
          <a:stretch>
            <a:fillRect/>
          </a:stretch>
        </p:blipFill>
        <p:spPr>
          <a:xfrm>
            <a:off x="5527895" y="3429560"/>
            <a:ext cx="365763" cy="365763"/>
          </a:xfrm>
          <a:prstGeom prst="rect">
            <a:avLst/>
          </a:prstGeom>
          <a:noFill/>
          <a:ln>
            <a:noFill/>
          </a:ln>
        </p:spPr>
      </p:pic>
      <p:pic>
        <p:nvPicPr>
          <p:cNvPr id="471" name="Google Shape;471;g131706f2d9b_0_0"/>
          <p:cNvPicPr preferRelativeResize="0"/>
          <p:nvPr/>
        </p:nvPicPr>
        <p:blipFill>
          <a:blip r:embed="rId10">
            <a:alphaModFix/>
          </a:blip>
          <a:stretch>
            <a:fillRect/>
          </a:stretch>
        </p:blipFill>
        <p:spPr>
          <a:xfrm>
            <a:off x="5527910" y="2765530"/>
            <a:ext cx="365759" cy="384048"/>
          </a:xfrm>
          <a:prstGeom prst="rect">
            <a:avLst/>
          </a:prstGeom>
          <a:noFill/>
          <a:ln>
            <a:noFill/>
          </a:ln>
        </p:spPr>
      </p:pic>
      <p:cxnSp>
        <p:nvCxnSpPr>
          <p:cNvPr id="472" name="Google Shape;472;g131706f2d9b_0_0"/>
          <p:cNvCxnSpPr/>
          <p:nvPr/>
        </p:nvCxnSpPr>
        <p:spPr>
          <a:xfrm flipH="1" rot="10800000">
            <a:off x="-1764025" y="7712997"/>
            <a:ext cx="2916300" cy="51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0"/>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16"/>
          <p:cNvSpPr txBox="1"/>
          <p:nvPr>
            <p:ph idx="4" type="title"/>
          </p:nvPr>
        </p:nvSpPr>
        <p:spPr>
          <a:xfrm>
            <a:off x="938500" y="445025"/>
            <a:ext cx="4629300" cy="60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KEY CONCEPTS</a:t>
            </a:r>
            <a:endParaRPr/>
          </a:p>
        </p:txBody>
      </p:sp>
      <p:cxnSp>
        <p:nvCxnSpPr>
          <p:cNvPr id="478" name="Google Shape;478;p16"/>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479" name="Google Shape;479;p16"/>
          <p:cNvSpPr txBox="1"/>
          <p:nvPr>
            <p:ph type="title"/>
          </p:nvPr>
        </p:nvSpPr>
        <p:spPr>
          <a:xfrm>
            <a:off x="1224813" y="1155225"/>
            <a:ext cx="2624400" cy="410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Sentiment Analysis</a:t>
            </a:r>
            <a:endParaRPr/>
          </a:p>
        </p:txBody>
      </p:sp>
      <p:sp>
        <p:nvSpPr>
          <p:cNvPr id="480" name="Google Shape;480;p16"/>
          <p:cNvSpPr txBox="1"/>
          <p:nvPr>
            <p:ph idx="1" type="subTitle"/>
          </p:nvPr>
        </p:nvSpPr>
        <p:spPr>
          <a:xfrm>
            <a:off x="1211988" y="1612425"/>
            <a:ext cx="2637300" cy="17184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SzPts val="1400"/>
              <a:buNone/>
            </a:pPr>
            <a:r>
              <a:rPr lang="en" sz="1200">
                <a:solidFill>
                  <a:schemeClr val="lt2"/>
                </a:solidFill>
              </a:rPr>
              <a:t>The goal is to classify text like- tweet, news article, movie review or any text on the web into one of many categories. It is most commonly used to identify distressed customers from negative reviews.</a:t>
            </a:r>
            <a:endParaRPr sz="1200">
              <a:solidFill>
                <a:schemeClr val="lt2"/>
              </a:solidFill>
            </a:endParaRPr>
          </a:p>
        </p:txBody>
      </p:sp>
      <p:cxnSp>
        <p:nvCxnSpPr>
          <p:cNvPr id="481" name="Google Shape;481;p16"/>
          <p:cNvCxnSpPr/>
          <p:nvPr/>
        </p:nvCxnSpPr>
        <p:spPr>
          <a:xfrm>
            <a:off x="4286238" y="4900900"/>
            <a:ext cx="5715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482" name="Google Shape;482;p16"/>
          <p:cNvSpPr txBox="1"/>
          <p:nvPr>
            <p:ph type="title"/>
          </p:nvPr>
        </p:nvSpPr>
        <p:spPr>
          <a:xfrm>
            <a:off x="5165700" y="1152144"/>
            <a:ext cx="2624400" cy="411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Tokenization</a:t>
            </a:r>
            <a:endParaRPr/>
          </a:p>
        </p:txBody>
      </p:sp>
      <p:sp>
        <p:nvSpPr>
          <p:cNvPr id="483" name="Google Shape;483;p16"/>
          <p:cNvSpPr txBox="1"/>
          <p:nvPr>
            <p:ph idx="1" type="subTitle"/>
          </p:nvPr>
        </p:nvSpPr>
        <p:spPr>
          <a:xfrm>
            <a:off x="5161200" y="1609344"/>
            <a:ext cx="2633400" cy="17184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SzPts val="1400"/>
              <a:buNone/>
            </a:pPr>
            <a:r>
              <a:rPr lang="en" sz="1200">
                <a:solidFill>
                  <a:schemeClr val="lt2"/>
                </a:solidFill>
              </a:rPr>
              <a:t>It is the process by which a large quantity of text is divided into smaller parts called tokens. These tokens are very useful for finding patterns and are considered as a basic step for stemming and lemmatization. </a:t>
            </a:r>
            <a:endParaRPr sz="1200">
              <a:solidFill>
                <a:schemeClr val="lt2"/>
              </a:solidFill>
            </a:endParaRPr>
          </a:p>
        </p:txBody>
      </p:sp>
      <p:grpSp>
        <p:nvGrpSpPr>
          <p:cNvPr id="484" name="Google Shape;484;p16"/>
          <p:cNvGrpSpPr/>
          <p:nvPr/>
        </p:nvGrpSpPr>
        <p:grpSpPr>
          <a:xfrm>
            <a:off x="4398244" y="4460261"/>
            <a:ext cx="347483" cy="347468"/>
            <a:chOff x="1825800" y="1651625"/>
            <a:chExt cx="539989" cy="571775"/>
          </a:xfrm>
        </p:grpSpPr>
        <p:sp>
          <p:nvSpPr>
            <p:cNvPr id="485" name="Google Shape;485;p16"/>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6"/>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6"/>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9" name="Google Shape;489;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90" name="Google Shape;490;p16"/>
          <p:cNvPicPr preferRelativeResize="0"/>
          <p:nvPr/>
        </p:nvPicPr>
        <p:blipFill>
          <a:blip r:embed="rId3">
            <a:alphaModFix/>
          </a:blip>
          <a:stretch>
            <a:fillRect/>
          </a:stretch>
        </p:blipFill>
        <p:spPr>
          <a:xfrm>
            <a:off x="1799127" y="3421162"/>
            <a:ext cx="1463040" cy="777775"/>
          </a:xfrm>
          <a:prstGeom prst="rect">
            <a:avLst/>
          </a:prstGeom>
          <a:noFill/>
          <a:ln>
            <a:noFill/>
          </a:ln>
        </p:spPr>
      </p:pic>
      <p:pic>
        <p:nvPicPr>
          <p:cNvPr id="491" name="Google Shape;491;p16"/>
          <p:cNvPicPr preferRelativeResize="0"/>
          <p:nvPr/>
        </p:nvPicPr>
        <p:blipFill>
          <a:blip r:embed="rId4">
            <a:alphaModFix/>
          </a:blip>
          <a:stretch>
            <a:fillRect/>
          </a:stretch>
        </p:blipFill>
        <p:spPr>
          <a:xfrm>
            <a:off x="5954810" y="3421162"/>
            <a:ext cx="1130425" cy="932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17"/>
          <p:cNvSpPr txBox="1"/>
          <p:nvPr>
            <p:ph idx="2" type="title"/>
          </p:nvPr>
        </p:nvSpPr>
        <p:spPr>
          <a:xfrm>
            <a:off x="5194682" y="813180"/>
            <a:ext cx="2651700" cy="597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Recurrent Neural </a:t>
            </a:r>
            <a:endParaRPr/>
          </a:p>
          <a:p>
            <a:pPr indent="0" lvl="0" marL="0" rtl="0" algn="ctr">
              <a:lnSpc>
                <a:spcPct val="100000"/>
              </a:lnSpc>
              <a:spcBef>
                <a:spcPts val="0"/>
              </a:spcBef>
              <a:spcAft>
                <a:spcPts val="0"/>
              </a:spcAft>
              <a:buSzPts val="1800"/>
              <a:buNone/>
            </a:pPr>
            <a:r>
              <a:rPr lang="en"/>
              <a:t>Network </a:t>
            </a:r>
            <a:endParaRPr/>
          </a:p>
        </p:txBody>
      </p:sp>
      <p:sp>
        <p:nvSpPr>
          <p:cNvPr id="497" name="Google Shape;497;p17"/>
          <p:cNvSpPr txBox="1"/>
          <p:nvPr>
            <p:ph idx="3" type="subTitle"/>
          </p:nvPr>
        </p:nvSpPr>
        <p:spPr>
          <a:xfrm>
            <a:off x="5203813" y="1643325"/>
            <a:ext cx="2633400" cy="17394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SzPts val="1400"/>
              <a:buNone/>
            </a:pPr>
            <a:r>
              <a:rPr lang="en" sz="1200">
                <a:solidFill>
                  <a:schemeClr val="lt2"/>
                </a:solidFill>
              </a:rPr>
              <a:t>Here</a:t>
            </a:r>
            <a:r>
              <a:rPr lang="en" sz="1200">
                <a:solidFill>
                  <a:schemeClr val="lt2"/>
                </a:solidFill>
              </a:rPr>
              <a:t> the output from the previous node is fed as input to the current step. In this cases  when it is required to predict the next word of a sentence, the previous words are required and hence there is a need to remember the previous words.</a:t>
            </a:r>
            <a:endParaRPr sz="1200">
              <a:solidFill>
                <a:schemeClr val="lt2"/>
              </a:solidFill>
            </a:endParaRPr>
          </a:p>
        </p:txBody>
      </p:sp>
      <p:cxnSp>
        <p:nvCxnSpPr>
          <p:cNvPr id="498" name="Google Shape;498;p17"/>
          <p:cNvCxnSpPr/>
          <p:nvPr/>
        </p:nvCxnSpPr>
        <p:spPr>
          <a:xfrm>
            <a:off x="4286250" y="4910850"/>
            <a:ext cx="5715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499" name="Google Shape;499;p17"/>
          <p:cNvSpPr txBox="1"/>
          <p:nvPr>
            <p:ph idx="2" type="title"/>
          </p:nvPr>
        </p:nvSpPr>
        <p:spPr>
          <a:xfrm>
            <a:off x="1310025" y="640080"/>
            <a:ext cx="2652000" cy="771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Natural Language Processing</a:t>
            </a:r>
            <a:endParaRPr/>
          </a:p>
        </p:txBody>
      </p:sp>
      <p:sp>
        <p:nvSpPr>
          <p:cNvPr id="500" name="Google Shape;500;p17"/>
          <p:cNvSpPr txBox="1"/>
          <p:nvPr>
            <p:ph idx="3" type="subTitle"/>
          </p:nvPr>
        </p:nvSpPr>
        <p:spPr>
          <a:xfrm>
            <a:off x="1197525" y="1600200"/>
            <a:ext cx="2633400" cy="16578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SzPts val="1400"/>
              <a:buNone/>
            </a:pPr>
            <a:r>
              <a:rPr lang="en" sz="1200">
                <a:solidFill>
                  <a:schemeClr val="lt2"/>
                </a:solidFill>
              </a:rPr>
              <a:t>NLP is a standard python library with built-in functions and utilities for the ease of use and implementation. It is one of the most used libraries for natural language processing and computational linguistics.</a:t>
            </a:r>
            <a:endParaRPr sz="1200">
              <a:solidFill>
                <a:schemeClr val="lt2"/>
              </a:solidFill>
            </a:endParaRPr>
          </a:p>
        </p:txBody>
      </p:sp>
      <p:grpSp>
        <p:nvGrpSpPr>
          <p:cNvPr id="501" name="Google Shape;501;p17"/>
          <p:cNvGrpSpPr/>
          <p:nvPr/>
        </p:nvGrpSpPr>
        <p:grpSpPr>
          <a:xfrm>
            <a:off x="4398273" y="4445121"/>
            <a:ext cx="347476" cy="347476"/>
            <a:chOff x="3736598" y="2170606"/>
            <a:chExt cx="404889" cy="404889"/>
          </a:xfrm>
        </p:grpSpPr>
        <p:sp>
          <p:nvSpPr>
            <p:cNvPr id="502" name="Google Shape;502;p1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6" name="Google Shape;506;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507" name="Google Shape;507;p17"/>
          <p:cNvPicPr preferRelativeResize="0"/>
          <p:nvPr/>
        </p:nvPicPr>
        <p:blipFill>
          <a:blip r:embed="rId3">
            <a:alphaModFix/>
          </a:blip>
          <a:stretch>
            <a:fillRect/>
          </a:stretch>
        </p:blipFill>
        <p:spPr>
          <a:xfrm>
            <a:off x="1581987" y="3297750"/>
            <a:ext cx="1864482" cy="1147375"/>
          </a:xfrm>
          <a:prstGeom prst="rect">
            <a:avLst/>
          </a:prstGeom>
          <a:noFill/>
          <a:ln>
            <a:noFill/>
          </a:ln>
        </p:spPr>
      </p:pic>
      <p:pic>
        <p:nvPicPr>
          <p:cNvPr id="508" name="Google Shape;508;p17"/>
          <p:cNvPicPr preferRelativeResize="0"/>
          <p:nvPr/>
        </p:nvPicPr>
        <p:blipFill>
          <a:blip r:embed="rId4">
            <a:alphaModFix/>
          </a:blip>
          <a:stretch>
            <a:fillRect/>
          </a:stretch>
        </p:blipFill>
        <p:spPr>
          <a:xfrm>
            <a:off x="5790162" y="3523100"/>
            <a:ext cx="1832875" cy="1147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cxnSp>
        <p:nvCxnSpPr>
          <p:cNvPr id="513" name="Google Shape;513;g1317072e7d4_0_0"/>
          <p:cNvCxnSpPr/>
          <p:nvPr/>
        </p:nvCxnSpPr>
        <p:spPr>
          <a:xfrm>
            <a:off x="1026200" y="414022"/>
            <a:ext cx="3749100" cy="282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0"/>
              </a:srgbClr>
            </a:outerShdw>
          </a:effectLst>
        </p:spPr>
      </p:cxnSp>
      <p:sp>
        <p:nvSpPr>
          <p:cNvPr id="514" name="Google Shape;514;g1317072e7d4_0_0"/>
          <p:cNvSpPr txBox="1"/>
          <p:nvPr>
            <p:ph type="title"/>
          </p:nvPr>
        </p:nvSpPr>
        <p:spPr>
          <a:xfrm>
            <a:off x="938500" y="445025"/>
            <a:ext cx="5334000" cy="9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2400"/>
              <a:buNone/>
            </a:pPr>
            <a:r>
              <a:rPr b="1" lang="en">
                <a:solidFill>
                  <a:schemeClr val="lt1"/>
                </a:solidFill>
                <a:latin typeface="Montserrat"/>
                <a:ea typeface="Montserrat"/>
                <a:cs typeface="Montserrat"/>
                <a:sym typeface="Montserrat"/>
              </a:rPr>
              <a:t>EXPERIMENTAL SETUP</a:t>
            </a:r>
            <a:endParaRPr b="1">
              <a:solidFill>
                <a:schemeClr val="lt1"/>
              </a:solidFill>
              <a:latin typeface="Montserrat"/>
              <a:ea typeface="Montserrat"/>
              <a:cs typeface="Montserrat"/>
              <a:sym typeface="Montserrat"/>
            </a:endParaRPr>
          </a:p>
        </p:txBody>
      </p:sp>
      <p:grpSp>
        <p:nvGrpSpPr>
          <p:cNvPr id="515" name="Google Shape;515;g1317072e7d4_0_0"/>
          <p:cNvGrpSpPr/>
          <p:nvPr/>
        </p:nvGrpSpPr>
        <p:grpSpPr>
          <a:xfrm>
            <a:off x="8059218" y="2078587"/>
            <a:ext cx="409193" cy="391194"/>
            <a:chOff x="7441465" y="2302860"/>
            <a:chExt cx="342192" cy="327140"/>
          </a:xfrm>
        </p:grpSpPr>
        <p:sp>
          <p:nvSpPr>
            <p:cNvPr id="516" name="Google Shape;516;g1317072e7d4_0_0"/>
            <p:cNvSpPr/>
            <p:nvPr/>
          </p:nvSpPr>
          <p:spPr>
            <a:xfrm>
              <a:off x="7441465" y="2337727"/>
              <a:ext cx="299862" cy="292273"/>
            </a:xfrm>
            <a:custGeom>
              <a:rect b="b" l="l" r="r" t="t"/>
              <a:pathLst>
                <a:path extrusionOk="0" h="9204" w="9443">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g1317072e7d4_0_0"/>
            <p:cNvSpPr/>
            <p:nvPr/>
          </p:nvSpPr>
          <p:spPr>
            <a:xfrm>
              <a:off x="7484588" y="2302860"/>
              <a:ext cx="299069" cy="293130"/>
            </a:xfrm>
            <a:custGeom>
              <a:rect b="b" l="l" r="r" t="t"/>
              <a:pathLst>
                <a:path extrusionOk="0" h="9231" w="9418">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8" name="Google Shape;518;g1317072e7d4_0_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519" name="Google Shape;519;g1317072e7d4_0_0"/>
          <p:cNvSpPr txBox="1"/>
          <p:nvPr/>
        </p:nvSpPr>
        <p:spPr>
          <a:xfrm>
            <a:off x="850563" y="1005225"/>
            <a:ext cx="7789800" cy="4148400"/>
          </a:xfrm>
          <a:prstGeom prst="rect">
            <a:avLst/>
          </a:prstGeom>
          <a:noFill/>
          <a:ln>
            <a:noFill/>
          </a:ln>
        </p:spPr>
        <p:txBody>
          <a:bodyPr anchorCtr="0" anchor="t" bIns="91425" lIns="91425" spcFirstLastPara="1" rIns="91425" wrap="square" tIns="91425">
            <a:spAutoFit/>
          </a:bodyPr>
          <a:lstStyle/>
          <a:p>
            <a:pPr indent="-304800" lvl="0" marL="457200" rtl="0" algn="l">
              <a:lnSpc>
                <a:spcPct val="140000"/>
              </a:lnSpc>
              <a:spcBef>
                <a:spcPts val="100"/>
              </a:spcBef>
              <a:spcAft>
                <a:spcPts val="0"/>
              </a:spcAft>
              <a:buClr>
                <a:schemeClr val="lt1"/>
              </a:buClr>
              <a:buSzPts val="1200"/>
              <a:buFont typeface="Montserrat"/>
              <a:buChar char="➢"/>
            </a:pPr>
            <a:r>
              <a:rPr lang="en" sz="1200">
                <a:solidFill>
                  <a:schemeClr val="lt2"/>
                </a:solidFill>
                <a:latin typeface="Montserrat"/>
                <a:ea typeface="Montserrat"/>
                <a:cs typeface="Montserrat"/>
                <a:sym typeface="Montserrat"/>
              </a:rPr>
              <a:t>First, we install all the required packages like </a:t>
            </a:r>
            <a:r>
              <a:rPr lang="en" sz="1200">
                <a:solidFill>
                  <a:schemeClr val="lt1"/>
                </a:solidFill>
                <a:latin typeface="Montserrat"/>
                <a:ea typeface="Montserrat"/>
                <a:cs typeface="Montserrat"/>
                <a:sym typeface="Montserrat"/>
              </a:rPr>
              <a:t>matplotlib</a:t>
            </a:r>
            <a:r>
              <a:rPr lang="en" sz="1200">
                <a:solidFill>
                  <a:schemeClr val="lt2"/>
                </a:solidFill>
                <a:latin typeface="Montserrat"/>
                <a:ea typeface="Montserrat"/>
                <a:cs typeface="Montserrat"/>
                <a:sym typeface="Montserrat"/>
              </a:rPr>
              <a:t>, </a:t>
            </a:r>
            <a:r>
              <a:rPr lang="en" sz="1200">
                <a:solidFill>
                  <a:schemeClr val="lt1"/>
                </a:solidFill>
                <a:latin typeface="Montserrat"/>
                <a:ea typeface="Montserrat"/>
                <a:cs typeface="Montserrat"/>
                <a:sym typeface="Montserrat"/>
              </a:rPr>
              <a:t>nlp, snscrape</a:t>
            </a:r>
            <a:r>
              <a:rPr lang="en" sz="1200">
                <a:solidFill>
                  <a:schemeClr val="lt2"/>
                </a:solidFill>
                <a:latin typeface="Montserrat"/>
                <a:ea typeface="Montserrat"/>
                <a:cs typeface="Montserrat"/>
                <a:sym typeface="Montserrat"/>
              </a:rPr>
              <a:t>, </a:t>
            </a:r>
            <a:r>
              <a:rPr lang="en" sz="1200">
                <a:solidFill>
                  <a:schemeClr val="lt1"/>
                </a:solidFill>
                <a:latin typeface="Montserrat"/>
                <a:ea typeface="Montserrat"/>
                <a:cs typeface="Montserrat"/>
                <a:sym typeface="Montserrat"/>
              </a:rPr>
              <a:t>tensorflow</a:t>
            </a:r>
            <a:r>
              <a:rPr lang="en" sz="1200">
                <a:solidFill>
                  <a:schemeClr val="lt2"/>
                </a:solidFill>
                <a:latin typeface="Montserrat"/>
                <a:ea typeface="Montserrat"/>
                <a:cs typeface="Montserrat"/>
                <a:sym typeface="Montserrat"/>
              </a:rPr>
              <a:t>.</a:t>
            </a:r>
            <a:endParaRPr sz="1200">
              <a:solidFill>
                <a:schemeClr val="lt2"/>
              </a:solidFill>
              <a:latin typeface="Montserrat"/>
              <a:ea typeface="Montserrat"/>
              <a:cs typeface="Montserrat"/>
              <a:sym typeface="Montserrat"/>
            </a:endParaRPr>
          </a:p>
          <a:p>
            <a:pPr indent="-304800" lvl="0" marL="457200" rtl="0" algn="l">
              <a:lnSpc>
                <a:spcPct val="100000"/>
              </a:lnSpc>
              <a:spcBef>
                <a:spcPts val="250"/>
              </a:spcBef>
              <a:spcAft>
                <a:spcPts val="0"/>
              </a:spcAft>
              <a:buClr>
                <a:schemeClr val="lt1"/>
              </a:buClr>
              <a:buSzPts val="1200"/>
              <a:buFont typeface="Montserrat"/>
              <a:buChar char="➢"/>
            </a:pPr>
            <a:r>
              <a:rPr lang="en" sz="1200">
                <a:solidFill>
                  <a:schemeClr val="lt2"/>
                </a:solidFill>
                <a:latin typeface="Montserrat"/>
                <a:ea typeface="Montserrat"/>
                <a:cs typeface="Montserrat"/>
                <a:sym typeface="Montserrat"/>
              </a:rPr>
              <a:t>We imported </a:t>
            </a:r>
            <a:r>
              <a:rPr b="1" lang="en" sz="1200">
                <a:solidFill>
                  <a:schemeClr val="lt2"/>
                </a:solidFill>
                <a:latin typeface="Montserrat"/>
                <a:ea typeface="Montserrat"/>
                <a:cs typeface="Montserrat"/>
                <a:sym typeface="Montserrat"/>
              </a:rPr>
              <a:t>“</a:t>
            </a:r>
            <a:r>
              <a:rPr lang="en" sz="1200">
                <a:solidFill>
                  <a:schemeClr val="lt1"/>
                </a:solidFill>
                <a:latin typeface="Montserrat"/>
                <a:ea typeface="Montserrat"/>
                <a:cs typeface="Montserrat"/>
                <a:sym typeface="Montserrat"/>
              </a:rPr>
              <a:t>emotion</a:t>
            </a:r>
            <a:r>
              <a:rPr b="1" lang="en" sz="1200">
                <a:solidFill>
                  <a:schemeClr val="lt2"/>
                </a:solidFill>
                <a:latin typeface="Montserrat"/>
                <a:ea typeface="Montserrat"/>
                <a:cs typeface="Montserrat"/>
                <a:sym typeface="Montserrat"/>
              </a:rPr>
              <a:t>” </a:t>
            </a:r>
            <a:r>
              <a:rPr lang="en" sz="1200">
                <a:solidFill>
                  <a:schemeClr val="lt2"/>
                </a:solidFill>
                <a:latin typeface="Montserrat"/>
                <a:ea typeface="Montserrat"/>
                <a:cs typeface="Montserrat"/>
                <a:sym typeface="Montserrat"/>
              </a:rPr>
              <a:t>dataset of English Tweets  with six basic emotions: </a:t>
            </a:r>
            <a:endParaRPr sz="1200">
              <a:solidFill>
                <a:schemeClr val="lt2"/>
              </a:solidFill>
              <a:latin typeface="Montserrat"/>
              <a:ea typeface="Montserrat"/>
              <a:cs typeface="Montserrat"/>
              <a:sym typeface="Montserrat"/>
            </a:endParaRPr>
          </a:p>
          <a:p>
            <a:pPr indent="0" lvl="0" marL="457200" rtl="0" algn="l">
              <a:lnSpc>
                <a:spcPct val="140000"/>
              </a:lnSpc>
              <a:spcBef>
                <a:spcPts val="100"/>
              </a:spcBef>
              <a:spcAft>
                <a:spcPts val="0"/>
              </a:spcAft>
              <a:buNone/>
            </a:pPr>
            <a:r>
              <a:rPr lang="en" sz="1200">
                <a:solidFill>
                  <a:schemeClr val="lt2"/>
                </a:solidFill>
                <a:latin typeface="Montserrat"/>
                <a:ea typeface="Montserrat"/>
                <a:cs typeface="Montserrat"/>
                <a:sym typeface="Montserrat"/>
              </a:rPr>
              <a:t>anger, fear, joy, love, sadness, and surprise. </a:t>
            </a:r>
            <a:endParaRPr sz="1200">
              <a:solidFill>
                <a:schemeClr val="lt2"/>
              </a:solidFill>
              <a:latin typeface="Montserrat"/>
              <a:ea typeface="Montserrat"/>
              <a:cs typeface="Montserrat"/>
              <a:sym typeface="Montserrat"/>
            </a:endParaRPr>
          </a:p>
          <a:p>
            <a:pPr indent="0" lvl="0" marL="457200" rtl="0" algn="l">
              <a:lnSpc>
                <a:spcPct val="140000"/>
              </a:lnSpc>
              <a:spcBef>
                <a:spcPts val="100"/>
              </a:spcBef>
              <a:spcAft>
                <a:spcPts val="0"/>
              </a:spcAft>
              <a:buNone/>
            </a:pPr>
            <a:r>
              <a:t/>
            </a:r>
            <a:endParaRPr sz="1200">
              <a:solidFill>
                <a:schemeClr val="lt2"/>
              </a:solidFill>
              <a:latin typeface="Montserrat"/>
              <a:ea typeface="Montserrat"/>
              <a:cs typeface="Montserrat"/>
              <a:sym typeface="Montserrat"/>
            </a:endParaRPr>
          </a:p>
          <a:p>
            <a:pPr indent="0" lvl="0" marL="457200" rtl="0" algn="l">
              <a:lnSpc>
                <a:spcPct val="140000"/>
              </a:lnSpc>
              <a:spcBef>
                <a:spcPts val="100"/>
              </a:spcBef>
              <a:spcAft>
                <a:spcPts val="0"/>
              </a:spcAft>
              <a:buNone/>
            </a:pPr>
            <a:r>
              <a:t/>
            </a:r>
            <a:endParaRPr sz="1200">
              <a:solidFill>
                <a:schemeClr val="lt2"/>
              </a:solidFill>
              <a:latin typeface="Montserrat"/>
              <a:ea typeface="Montserrat"/>
              <a:cs typeface="Montserrat"/>
              <a:sym typeface="Montserrat"/>
            </a:endParaRPr>
          </a:p>
          <a:p>
            <a:pPr indent="0" lvl="0" marL="457200" rtl="0" algn="l">
              <a:lnSpc>
                <a:spcPct val="140000"/>
              </a:lnSpc>
              <a:spcBef>
                <a:spcPts val="100"/>
              </a:spcBef>
              <a:spcAft>
                <a:spcPts val="0"/>
              </a:spcAft>
              <a:buNone/>
            </a:pPr>
            <a:r>
              <a:t/>
            </a:r>
            <a:endParaRPr sz="1200">
              <a:solidFill>
                <a:schemeClr val="lt2"/>
              </a:solidFill>
              <a:latin typeface="Montserrat"/>
              <a:ea typeface="Montserrat"/>
              <a:cs typeface="Montserrat"/>
              <a:sym typeface="Montserrat"/>
            </a:endParaRPr>
          </a:p>
          <a:p>
            <a:pPr indent="0" lvl="0" marL="457200" rtl="0" algn="l">
              <a:lnSpc>
                <a:spcPct val="140000"/>
              </a:lnSpc>
              <a:spcBef>
                <a:spcPts val="100"/>
              </a:spcBef>
              <a:spcAft>
                <a:spcPts val="0"/>
              </a:spcAft>
              <a:buNone/>
            </a:pPr>
            <a:r>
              <a:t/>
            </a:r>
            <a:endParaRPr sz="1200">
              <a:solidFill>
                <a:schemeClr val="lt2"/>
              </a:solidFill>
              <a:latin typeface="Montserrat"/>
              <a:ea typeface="Montserrat"/>
              <a:cs typeface="Montserrat"/>
              <a:sym typeface="Montserrat"/>
            </a:endParaRPr>
          </a:p>
          <a:p>
            <a:pPr indent="0" lvl="0" marL="457200" rtl="0" algn="l">
              <a:lnSpc>
                <a:spcPct val="140000"/>
              </a:lnSpc>
              <a:spcBef>
                <a:spcPts val="100"/>
              </a:spcBef>
              <a:spcAft>
                <a:spcPts val="0"/>
              </a:spcAft>
              <a:buNone/>
            </a:pPr>
            <a:r>
              <a:t/>
            </a:r>
            <a:endParaRPr sz="1200">
              <a:solidFill>
                <a:schemeClr val="lt2"/>
              </a:solidFill>
              <a:latin typeface="Montserrat"/>
              <a:ea typeface="Montserrat"/>
              <a:cs typeface="Montserrat"/>
              <a:sym typeface="Montserrat"/>
            </a:endParaRPr>
          </a:p>
          <a:p>
            <a:pPr indent="0" lvl="0" marL="457200" rtl="0" algn="l">
              <a:lnSpc>
                <a:spcPct val="140000"/>
              </a:lnSpc>
              <a:spcBef>
                <a:spcPts val="100"/>
              </a:spcBef>
              <a:spcAft>
                <a:spcPts val="0"/>
              </a:spcAft>
              <a:buNone/>
            </a:pPr>
            <a:r>
              <a:t/>
            </a:r>
            <a:endParaRPr sz="1200">
              <a:solidFill>
                <a:schemeClr val="lt2"/>
              </a:solidFill>
              <a:latin typeface="Montserrat"/>
              <a:ea typeface="Montserrat"/>
              <a:cs typeface="Montserrat"/>
              <a:sym typeface="Montserrat"/>
            </a:endParaRPr>
          </a:p>
          <a:p>
            <a:pPr indent="0" lvl="0" marL="457200" rtl="0" algn="l">
              <a:lnSpc>
                <a:spcPct val="140000"/>
              </a:lnSpc>
              <a:spcBef>
                <a:spcPts val="100"/>
              </a:spcBef>
              <a:spcAft>
                <a:spcPts val="0"/>
              </a:spcAft>
              <a:buNone/>
            </a:pPr>
            <a:r>
              <a:t/>
            </a:r>
            <a:endParaRPr sz="1200">
              <a:solidFill>
                <a:schemeClr val="lt2"/>
              </a:solidFill>
              <a:latin typeface="Montserrat"/>
              <a:ea typeface="Montserrat"/>
              <a:cs typeface="Montserrat"/>
              <a:sym typeface="Montserrat"/>
            </a:endParaRPr>
          </a:p>
          <a:p>
            <a:pPr indent="0" lvl="0" marL="457200" rtl="0" algn="l">
              <a:lnSpc>
                <a:spcPct val="140000"/>
              </a:lnSpc>
              <a:spcBef>
                <a:spcPts val="100"/>
              </a:spcBef>
              <a:spcAft>
                <a:spcPts val="0"/>
              </a:spcAft>
              <a:buNone/>
            </a:pPr>
            <a:r>
              <a:t/>
            </a:r>
            <a:endParaRPr sz="1200">
              <a:solidFill>
                <a:schemeClr val="lt2"/>
              </a:solidFill>
              <a:latin typeface="Montserrat"/>
              <a:ea typeface="Montserrat"/>
              <a:cs typeface="Montserrat"/>
              <a:sym typeface="Montserrat"/>
            </a:endParaRPr>
          </a:p>
          <a:p>
            <a:pPr indent="0" lvl="0" marL="457200" rtl="0" algn="l">
              <a:lnSpc>
                <a:spcPct val="140000"/>
              </a:lnSpc>
              <a:spcBef>
                <a:spcPts val="100"/>
              </a:spcBef>
              <a:spcAft>
                <a:spcPts val="0"/>
              </a:spcAft>
              <a:buNone/>
            </a:pPr>
            <a:r>
              <a:t/>
            </a:r>
            <a:endParaRPr sz="1200">
              <a:solidFill>
                <a:schemeClr val="lt2"/>
              </a:solidFill>
              <a:latin typeface="Montserrat"/>
              <a:ea typeface="Montserrat"/>
              <a:cs typeface="Montserrat"/>
              <a:sym typeface="Montserrat"/>
            </a:endParaRPr>
          </a:p>
          <a:p>
            <a:pPr indent="457200" lvl="0" marL="1828800" rtl="0" algn="l">
              <a:spcBef>
                <a:spcPts val="500"/>
              </a:spcBef>
              <a:spcAft>
                <a:spcPts val="0"/>
              </a:spcAft>
              <a:buNone/>
            </a:pPr>
            <a:r>
              <a:rPr i="1" lang="en" sz="900">
                <a:solidFill>
                  <a:schemeClr val="accent1"/>
                </a:solidFill>
                <a:latin typeface="Montserrat Medium"/>
                <a:ea typeface="Montserrat Medium"/>
                <a:cs typeface="Montserrat Medium"/>
                <a:sym typeface="Montserrat Medium"/>
              </a:rPr>
              <a:t>         Fig: Original Imbalanced Dataset</a:t>
            </a:r>
            <a:endParaRPr sz="1000">
              <a:solidFill>
                <a:schemeClr val="lt2"/>
              </a:solidFill>
              <a:latin typeface="Montserrat"/>
              <a:ea typeface="Montserrat"/>
              <a:cs typeface="Montserrat"/>
              <a:sym typeface="Montserrat"/>
            </a:endParaRPr>
          </a:p>
          <a:p>
            <a:pPr indent="-304800" lvl="0" marL="457200" rtl="0" algn="l">
              <a:lnSpc>
                <a:spcPct val="140000"/>
              </a:lnSpc>
              <a:spcBef>
                <a:spcPts val="900"/>
              </a:spcBef>
              <a:spcAft>
                <a:spcPts val="0"/>
              </a:spcAft>
              <a:buClr>
                <a:schemeClr val="lt1"/>
              </a:buClr>
              <a:buSzPts val="1200"/>
              <a:buFont typeface="Montserrat"/>
              <a:buChar char="➢"/>
            </a:pPr>
            <a:r>
              <a:rPr lang="en" sz="1200">
                <a:solidFill>
                  <a:schemeClr val="lt2"/>
                </a:solidFill>
                <a:latin typeface="Montserrat"/>
                <a:ea typeface="Montserrat"/>
                <a:cs typeface="Montserrat"/>
                <a:sym typeface="Montserrat"/>
              </a:rPr>
              <a:t>Balancing this dataset was the real challenge in this project. </a:t>
            </a:r>
            <a:endParaRPr sz="1200">
              <a:solidFill>
                <a:schemeClr val="lt2"/>
              </a:solidFill>
              <a:latin typeface="Montserrat"/>
              <a:ea typeface="Montserrat"/>
              <a:cs typeface="Montserrat"/>
              <a:sym typeface="Montserrat"/>
            </a:endParaRPr>
          </a:p>
          <a:p>
            <a:pPr indent="0" lvl="0" marL="457200" rtl="0" algn="l">
              <a:lnSpc>
                <a:spcPct val="140000"/>
              </a:lnSpc>
              <a:spcBef>
                <a:spcPts val="100"/>
              </a:spcBef>
              <a:spcAft>
                <a:spcPts val="100"/>
              </a:spcAft>
              <a:buNone/>
            </a:pPr>
            <a:r>
              <a:t/>
            </a:r>
            <a:endParaRPr sz="1200">
              <a:latin typeface="Times New Roman"/>
              <a:ea typeface="Times New Roman"/>
              <a:cs typeface="Times New Roman"/>
              <a:sym typeface="Times New Roman"/>
            </a:endParaRPr>
          </a:p>
        </p:txBody>
      </p:sp>
      <p:sp>
        <p:nvSpPr>
          <p:cNvPr id="520" name="Google Shape;520;g1317072e7d4_0_0"/>
          <p:cNvSpPr/>
          <p:nvPr/>
        </p:nvSpPr>
        <p:spPr>
          <a:xfrm>
            <a:off x="2643438" y="1875600"/>
            <a:ext cx="3629100" cy="236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1" name="Google Shape;521;g1317072e7d4_0_0"/>
          <p:cNvPicPr preferRelativeResize="0"/>
          <p:nvPr/>
        </p:nvPicPr>
        <p:blipFill>
          <a:blip r:embed="rId3">
            <a:alphaModFix/>
          </a:blip>
          <a:stretch>
            <a:fillRect/>
          </a:stretch>
        </p:blipFill>
        <p:spPr>
          <a:xfrm>
            <a:off x="2643488" y="1875600"/>
            <a:ext cx="3629025" cy="2362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133d7be6eea_0_2"/>
          <p:cNvSpPr txBox="1"/>
          <p:nvPr>
            <p:ph idx="1" type="body"/>
          </p:nvPr>
        </p:nvSpPr>
        <p:spPr>
          <a:xfrm>
            <a:off x="769475" y="260075"/>
            <a:ext cx="7874400" cy="3796200"/>
          </a:xfrm>
          <a:prstGeom prst="rect">
            <a:avLst/>
          </a:prstGeom>
        </p:spPr>
        <p:txBody>
          <a:bodyPr anchorCtr="0" anchor="t" bIns="91425" lIns="91425" spcFirstLastPara="1" rIns="91425" wrap="square" tIns="91425">
            <a:noAutofit/>
          </a:bodyPr>
          <a:lstStyle/>
          <a:p>
            <a:pPr indent="0" lvl="0" marL="0" rtl="0" algn="l">
              <a:lnSpc>
                <a:spcPct val="140000"/>
              </a:lnSpc>
              <a:spcBef>
                <a:spcPts val="100"/>
              </a:spcBef>
              <a:spcAft>
                <a:spcPts val="0"/>
              </a:spcAft>
              <a:buNone/>
            </a:pPr>
            <a:r>
              <a:t/>
            </a:r>
            <a:endParaRPr sz="1200">
              <a:solidFill>
                <a:schemeClr val="lt2"/>
              </a:solidFill>
            </a:endParaRPr>
          </a:p>
          <a:p>
            <a:pPr indent="0" lvl="0" marL="0" rtl="0" algn="l">
              <a:lnSpc>
                <a:spcPct val="140000"/>
              </a:lnSpc>
              <a:spcBef>
                <a:spcPts val="100"/>
              </a:spcBef>
              <a:spcAft>
                <a:spcPts val="0"/>
              </a:spcAft>
              <a:buNone/>
            </a:pPr>
            <a:r>
              <a:rPr lang="en"/>
              <a:t>To make the emotion dataset balanced: </a:t>
            </a:r>
            <a:endParaRPr/>
          </a:p>
          <a:p>
            <a:pPr indent="-292100" lvl="0" marL="457200" rtl="0" algn="l">
              <a:lnSpc>
                <a:spcPct val="140000"/>
              </a:lnSpc>
              <a:spcBef>
                <a:spcPts val="100"/>
              </a:spcBef>
              <a:spcAft>
                <a:spcPts val="0"/>
              </a:spcAft>
              <a:buSzPts val="1000"/>
              <a:buFont typeface="Montserrat"/>
              <a:buChar char="➔"/>
            </a:pPr>
            <a:r>
              <a:rPr lang="en" sz="1200">
                <a:solidFill>
                  <a:schemeClr val="lt2"/>
                </a:solidFill>
              </a:rPr>
              <a:t>We tried to make the count of tweets for all the 6 emotions to 5500. </a:t>
            </a:r>
            <a:endParaRPr sz="1200">
              <a:solidFill>
                <a:schemeClr val="lt2"/>
              </a:solidFill>
            </a:endParaRPr>
          </a:p>
          <a:p>
            <a:pPr indent="-292100" lvl="0" marL="457200" rtl="0" algn="l">
              <a:lnSpc>
                <a:spcPct val="140000"/>
              </a:lnSpc>
              <a:spcBef>
                <a:spcPts val="250"/>
              </a:spcBef>
              <a:spcAft>
                <a:spcPts val="0"/>
              </a:spcAft>
              <a:buSzPts val="1000"/>
              <a:buFont typeface="Montserrat"/>
              <a:buChar char="➔"/>
            </a:pPr>
            <a:r>
              <a:rPr lang="en" sz="1200">
                <a:solidFill>
                  <a:schemeClr val="lt2"/>
                </a:solidFill>
              </a:rPr>
              <a:t>In order to increase the count of emotions classes, we scraped tweets using snscrape.</a:t>
            </a:r>
            <a:endParaRPr sz="1200">
              <a:solidFill>
                <a:schemeClr val="lt2"/>
              </a:solidFill>
            </a:endParaRPr>
          </a:p>
          <a:p>
            <a:pPr indent="-292100" lvl="0" marL="457200" rtl="0" algn="l">
              <a:lnSpc>
                <a:spcPct val="140000"/>
              </a:lnSpc>
              <a:spcBef>
                <a:spcPts val="250"/>
              </a:spcBef>
              <a:spcAft>
                <a:spcPts val="0"/>
              </a:spcAft>
              <a:buSzPts val="1000"/>
              <a:buFont typeface="Montserrat"/>
              <a:buChar char="➔"/>
            </a:pPr>
            <a:r>
              <a:rPr lang="en" sz="1200">
                <a:solidFill>
                  <a:schemeClr val="lt2"/>
                </a:solidFill>
              </a:rPr>
              <a:t>We searched for all the related words for the six emotions. </a:t>
            </a:r>
            <a:endParaRPr sz="1200">
              <a:solidFill>
                <a:schemeClr val="lt2"/>
              </a:solidFill>
            </a:endParaRPr>
          </a:p>
          <a:p>
            <a:pPr indent="-292100" lvl="0" marL="457200" rtl="0" algn="l">
              <a:lnSpc>
                <a:spcPct val="140000"/>
              </a:lnSpc>
              <a:spcBef>
                <a:spcPts val="250"/>
              </a:spcBef>
              <a:spcAft>
                <a:spcPts val="0"/>
              </a:spcAft>
              <a:buSzPts val="1000"/>
              <a:buFont typeface="Montserrat"/>
              <a:buChar char="➔"/>
            </a:pPr>
            <a:r>
              <a:rPr lang="en" sz="1200">
                <a:solidFill>
                  <a:schemeClr val="lt2"/>
                </a:solidFill>
              </a:rPr>
              <a:t>Using the collected words, we designed multiple queries to scrape the tweets using the snscrape library. </a:t>
            </a:r>
            <a:endParaRPr sz="1200">
              <a:solidFill>
                <a:schemeClr val="lt2"/>
              </a:solidFill>
            </a:endParaRPr>
          </a:p>
          <a:p>
            <a:pPr indent="-292100" lvl="0" marL="457200" rtl="0" algn="l">
              <a:lnSpc>
                <a:spcPct val="140000"/>
              </a:lnSpc>
              <a:spcBef>
                <a:spcPts val="0"/>
              </a:spcBef>
              <a:spcAft>
                <a:spcPts val="0"/>
              </a:spcAft>
              <a:buSzPts val="1000"/>
              <a:buFont typeface="Montserrat"/>
              <a:buChar char="➔"/>
            </a:pPr>
            <a:r>
              <a:rPr lang="en" sz="1200">
                <a:solidFill>
                  <a:schemeClr val="lt2"/>
                </a:solidFill>
              </a:rPr>
              <a:t>Then, we added the newly fetched tweets to the previous emotion classes.</a:t>
            </a:r>
            <a:endParaRPr sz="1200">
              <a:solidFill>
                <a:schemeClr val="lt2"/>
              </a:solidFill>
            </a:endParaRPr>
          </a:p>
          <a:p>
            <a:pPr indent="0" lvl="0" marL="228600" rtl="0" algn="l">
              <a:lnSpc>
                <a:spcPct val="140000"/>
              </a:lnSpc>
              <a:spcBef>
                <a:spcPts val="1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spcBef>
                <a:spcPts val="100"/>
              </a:spcBef>
              <a:spcAft>
                <a:spcPts val="0"/>
              </a:spcAft>
              <a:buNone/>
            </a:pPr>
            <a:r>
              <a:t/>
            </a:r>
            <a:endParaRPr/>
          </a:p>
        </p:txBody>
      </p:sp>
      <p:sp>
        <p:nvSpPr>
          <p:cNvPr id="527" name="Google Shape;527;g133d7be6eea_0_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cxnSp>
        <p:nvCxnSpPr>
          <p:cNvPr id="528" name="Google Shape;528;g133d7be6eea_0_2"/>
          <p:cNvCxnSpPr/>
          <p:nvPr/>
        </p:nvCxnSpPr>
        <p:spPr>
          <a:xfrm>
            <a:off x="4286250" y="4963400"/>
            <a:ext cx="5715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0"/>
              </a:srgbClr>
            </a:outerShdw>
          </a:effectLst>
        </p:spPr>
      </p:cxnSp>
      <p:grpSp>
        <p:nvGrpSpPr>
          <p:cNvPr id="529" name="Google Shape;529;g133d7be6eea_0_2"/>
          <p:cNvGrpSpPr/>
          <p:nvPr/>
        </p:nvGrpSpPr>
        <p:grpSpPr>
          <a:xfrm>
            <a:off x="4376551" y="4467380"/>
            <a:ext cx="411490" cy="411490"/>
            <a:chOff x="5080187" y="927900"/>
            <a:chExt cx="961200" cy="961200"/>
          </a:xfrm>
        </p:grpSpPr>
        <p:sp>
          <p:nvSpPr>
            <p:cNvPr id="530" name="Google Shape;530;g133d7be6eea_0_2"/>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g133d7be6eea_0_2"/>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g133d7be6eea_0_2"/>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g133d7be6eea_0_2"/>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g133d7be6eea_0_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g133d7be6eea_0_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g133d7be6eea_0_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g133d7be6eea_0_2"/>
            <p:cNvSpPr/>
            <p:nvPr/>
          </p:nvSpPr>
          <p:spPr>
            <a:xfrm rot="-4538880">
              <a:off x="5414922" y="1262925"/>
              <a:ext cx="290465" cy="290465"/>
            </a:xfrm>
            <a:prstGeom prst="blockArc">
              <a:avLst>
                <a:gd fmla="val 6490304" name="adj1"/>
                <a:gd fmla="val 470909" name="adj2"/>
                <a:gd fmla="val 0" name="adj3"/>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38" name="Google Shape;538;g133d7be6eea_0_2"/>
          <p:cNvPicPr preferRelativeResize="0"/>
          <p:nvPr/>
        </p:nvPicPr>
        <p:blipFill>
          <a:blip r:embed="rId3">
            <a:alphaModFix/>
          </a:blip>
          <a:stretch>
            <a:fillRect/>
          </a:stretch>
        </p:blipFill>
        <p:spPr>
          <a:xfrm>
            <a:off x="294875" y="2940175"/>
            <a:ext cx="8823598" cy="1680275"/>
          </a:xfrm>
          <a:prstGeom prst="rect">
            <a:avLst/>
          </a:prstGeom>
          <a:noFill/>
          <a:ln>
            <a:noFill/>
          </a:ln>
        </p:spPr>
      </p:pic>
      <p:sp>
        <p:nvSpPr>
          <p:cNvPr id="539" name="Google Shape;539;g133d7be6eea_0_2"/>
          <p:cNvSpPr txBox="1"/>
          <p:nvPr/>
        </p:nvSpPr>
        <p:spPr>
          <a:xfrm>
            <a:off x="2760113" y="3710600"/>
            <a:ext cx="3111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solidFill>
                  <a:schemeClr val="lt2"/>
                </a:solidFill>
                <a:latin typeface="Montserrat Medium"/>
                <a:ea typeface="Montserrat Medium"/>
                <a:cs typeface="Montserrat Medium"/>
                <a:sym typeface="Montserrat Medium"/>
              </a:rPr>
              <a:t>Fig: Balancing the Imbalanced Dataset</a:t>
            </a:r>
            <a:endParaRPr sz="1000">
              <a:solidFill>
                <a:schemeClr val="lt2"/>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GROUP MEMBERS</a:t>
            </a:r>
            <a:endParaRPr/>
          </a:p>
        </p:txBody>
      </p:sp>
      <p:cxnSp>
        <p:nvCxnSpPr>
          <p:cNvPr id="201" name="Google Shape;201;p2"/>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202" name="Google Shape;202;p2"/>
          <p:cNvSpPr txBox="1"/>
          <p:nvPr>
            <p:ph idx="1" type="body"/>
          </p:nvPr>
        </p:nvSpPr>
        <p:spPr>
          <a:xfrm>
            <a:off x="4857000" y="2594700"/>
            <a:ext cx="2763000" cy="1062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50"/>
              <a:buNone/>
            </a:pPr>
            <a:r>
              <a:rPr lang="en" sz="2350">
                <a:latin typeface="Montserrat ExtraBold"/>
                <a:ea typeface="Montserrat ExtraBold"/>
                <a:cs typeface="Montserrat ExtraBold"/>
                <a:sym typeface="Montserrat ExtraBold"/>
              </a:rPr>
              <a:t>Sashwat Jha</a:t>
            </a:r>
            <a:endParaRPr b="1" sz="2050"/>
          </a:p>
          <a:p>
            <a:pPr indent="0" lvl="0" marL="0" rtl="0" algn="ctr">
              <a:lnSpc>
                <a:spcPct val="115000"/>
              </a:lnSpc>
              <a:spcBef>
                <a:spcPts val="500"/>
              </a:spcBef>
              <a:spcAft>
                <a:spcPts val="0"/>
              </a:spcAft>
              <a:buSzPts val="1150"/>
              <a:buNone/>
            </a:pPr>
            <a:r>
              <a:rPr lang="en" sz="950">
                <a:solidFill>
                  <a:schemeClr val="dk2"/>
                </a:solidFill>
                <a:latin typeface="Montserrat ExtraBold"/>
                <a:ea typeface="Montserrat ExtraBold"/>
                <a:cs typeface="Montserrat ExtraBold"/>
                <a:sym typeface="Montserrat ExtraBold"/>
              </a:rPr>
              <a:t>UNIVERSITY ROLL NO.</a:t>
            </a:r>
            <a:r>
              <a:rPr lang="en">
                <a:solidFill>
                  <a:schemeClr val="dk2"/>
                </a:solidFill>
                <a:latin typeface="Montserrat ExtraBold"/>
                <a:ea typeface="Montserrat ExtraBold"/>
                <a:cs typeface="Montserrat ExtraBold"/>
                <a:sym typeface="Montserrat ExtraBold"/>
              </a:rPr>
              <a:t> </a:t>
            </a:r>
            <a:r>
              <a:rPr lang="en" sz="1450">
                <a:latin typeface="Montserrat ExtraBold"/>
                <a:ea typeface="Montserrat ExtraBold"/>
                <a:cs typeface="Montserrat ExtraBold"/>
                <a:sym typeface="Montserrat ExtraBold"/>
              </a:rPr>
              <a:t>12000118045</a:t>
            </a:r>
            <a:endParaRPr b="1" sz="1750"/>
          </a:p>
          <a:p>
            <a:pPr indent="0" lvl="0" marL="0" rtl="0" algn="ctr">
              <a:lnSpc>
                <a:spcPct val="115000"/>
              </a:lnSpc>
              <a:spcBef>
                <a:spcPts val="1600"/>
              </a:spcBef>
              <a:spcAft>
                <a:spcPts val="1600"/>
              </a:spcAft>
              <a:buSzPts val="1150"/>
              <a:buNone/>
            </a:pPr>
            <a:r>
              <a:t/>
            </a:r>
            <a:endParaRPr sz="2150">
              <a:latin typeface="Montserrat ExtraBold"/>
              <a:ea typeface="Montserrat ExtraBold"/>
              <a:cs typeface="Montserrat ExtraBold"/>
              <a:sym typeface="Montserrat ExtraBold"/>
            </a:endParaRPr>
          </a:p>
        </p:txBody>
      </p:sp>
      <p:sp>
        <p:nvSpPr>
          <p:cNvPr id="203" name="Google Shape;203;p2"/>
          <p:cNvSpPr txBox="1"/>
          <p:nvPr>
            <p:ph idx="1" type="body"/>
          </p:nvPr>
        </p:nvSpPr>
        <p:spPr>
          <a:xfrm>
            <a:off x="1566100" y="2594700"/>
            <a:ext cx="2763000" cy="1062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50"/>
              <a:buNone/>
            </a:pPr>
            <a:r>
              <a:rPr lang="en" sz="2350">
                <a:latin typeface="Montserrat ExtraBold"/>
                <a:ea typeface="Montserrat ExtraBold"/>
                <a:cs typeface="Montserrat ExtraBold"/>
                <a:sym typeface="Montserrat ExtraBold"/>
              </a:rPr>
              <a:t>Akanksha Priya</a:t>
            </a:r>
            <a:r>
              <a:rPr b="1" lang="en" sz="2050"/>
              <a:t> </a:t>
            </a:r>
            <a:endParaRPr b="1" sz="2050"/>
          </a:p>
          <a:p>
            <a:pPr indent="0" lvl="0" marL="0" rtl="0" algn="ctr">
              <a:lnSpc>
                <a:spcPct val="115000"/>
              </a:lnSpc>
              <a:spcBef>
                <a:spcPts val="500"/>
              </a:spcBef>
              <a:spcAft>
                <a:spcPts val="0"/>
              </a:spcAft>
              <a:buSzPts val="1150"/>
              <a:buNone/>
            </a:pPr>
            <a:r>
              <a:rPr lang="en" sz="950">
                <a:solidFill>
                  <a:schemeClr val="dk2"/>
                </a:solidFill>
                <a:latin typeface="Montserrat ExtraBold"/>
                <a:ea typeface="Montserrat ExtraBold"/>
                <a:cs typeface="Montserrat ExtraBold"/>
                <a:sym typeface="Montserrat ExtraBold"/>
              </a:rPr>
              <a:t>UNIVERSITY ROLL NO.</a:t>
            </a:r>
            <a:r>
              <a:rPr lang="en">
                <a:solidFill>
                  <a:schemeClr val="dk2"/>
                </a:solidFill>
                <a:latin typeface="Montserrat ExtraBold"/>
                <a:ea typeface="Montserrat ExtraBold"/>
                <a:cs typeface="Montserrat ExtraBold"/>
                <a:sym typeface="Montserrat ExtraBold"/>
              </a:rPr>
              <a:t> </a:t>
            </a:r>
            <a:r>
              <a:rPr lang="en" sz="1450">
                <a:latin typeface="Montserrat ExtraBold"/>
                <a:ea typeface="Montserrat ExtraBold"/>
                <a:cs typeface="Montserrat ExtraBold"/>
                <a:sym typeface="Montserrat ExtraBold"/>
              </a:rPr>
              <a:t>12000118128</a:t>
            </a:r>
            <a:endParaRPr b="1" sz="1750"/>
          </a:p>
          <a:p>
            <a:pPr indent="0" lvl="0" marL="0" rtl="0" algn="ctr">
              <a:lnSpc>
                <a:spcPct val="115000"/>
              </a:lnSpc>
              <a:spcBef>
                <a:spcPts val="1600"/>
              </a:spcBef>
              <a:spcAft>
                <a:spcPts val="1600"/>
              </a:spcAft>
              <a:buSzPts val="1150"/>
              <a:buNone/>
            </a:pPr>
            <a:r>
              <a:t/>
            </a:r>
            <a:endParaRPr sz="2150">
              <a:latin typeface="Montserrat ExtraBold"/>
              <a:ea typeface="Montserrat ExtraBold"/>
              <a:cs typeface="Montserrat ExtraBold"/>
              <a:sym typeface="Montserrat ExtraBold"/>
            </a:endParaRPr>
          </a:p>
        </p:txBody>
      </p:sp>
      <p:cxnSp>
        <p:nvCxnSpPr>
          <p:cNvPr id="204" name="Google Shape;204;p2"/>
          <p:cNvCxnSpPr/>
          <p:nvPr/>
        </p:nvCxnSpPr>
        <p:spPr>
          <a:xfrm>
            <a:off x="2222963" y="3059725"/>
            <a:ext cx="14391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cxnSp>
        <p:nvCxnSpPr>
          <p:cNvPr id="205" name="Google Shape;205;p2"/>
          <p:cNvCxnSpPr/>
          <p:nvPr/>
        </p:nvCxnSpPr>
        <p:spPr>
          <a:xfrm>
            <a:off x="5518963" y="3059725"/>
            <a:ext cx="14391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grpSp>
        <p:nvGrpSpPr>
          <p:cNvPr id="206" name="Google Shape;206;p2"/>
          <p:cNvGrpSpPr/>
          <p:nvPr/>
        </p:nvGrpSpPr>
        <p:grpSpPr>
          <a:xfrm>
            <a:off x="5985704" y="1930275"/>
            <a:ext cx="510763" cy="660529"/>
            <a:chOff x="7144274" y="1500214"/>
            <a:chExt cx="282174" cy="355735"/>
          </a:xfrm>
        </p:grpSpPr>
        <p:sp>
          <p:nvSpPr>
            <p:cNvPr id="207" name="Google Shape;207;p2"/>
            <p:cNvSpPr/>
            <p:nvPr/>
          </p:nvSpPr>
          <p:spPr>
            <a:xfrm>
              <a:off x="7245745" y="1613375"/>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
            <p:cNvSpPr/>
            <p:nvPr/>
          </p:nvSpPr>
          <p:spPr>
            <a:xfrm>
              <a:off x="7313635" y="1613375"/>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
            <p:cNvSpPr/>
            <p:nvPr/>
          </p:nvSpPr>
          <p:spPr>
            <a:xfrm>
              <a:off x="7262345" y="1653070"/>
              <a:ext cx="45302" cy="16157"/>
            </a:xfrm>
            <a:custGeom>
              <a:rect b="b" l="l" r="r" t="t"/>
              <a:pathLst>
                <a:path extrusionOk="0" h="510" w="143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
            <p:cNvSpPr/>
            <p:nvPr/>
          </p:nvSpPr>
          <p:spPr>
            <a:xfrm>
              <a:off x="7144274" y="1500214"/>
              <a:ext cx="282174" cy="355735"/>
            </a:xfrm>
            <a:custGeom>
              <a:rect b="b" l="l" r="r" t="t"/>
              <a:pathLst>
                <a:path extrusionOk="0" h="11229" w="8907">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
            <p:cNvSpPr/>
            <p:nvPr/>
          </p:nvSpPr>
          <p:spPr>
            <a:xfrm>
              <a:off x="7239726" y="1594081"/>
              <a:ext cx="22651" cy="12165"/>
            </a:xfrm>
            <a:custGeom>
              <a:rect b="b" l="l" r="r" t="t"/>
              <a:pathLst>
                <a:path extrusionOk="0" h="384" w="715">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
            <p:cNvSpPr/>
            <p:nvPr/>
          </p:nvSpPr>
          <p:spPr>
            <a:xfrm>
              <a:off x="7307616" y="1594462"/>
              <a:ext cx="22651" cy="12514"/>
            </a:xfrm>
            <a:custGeom>
              <a:rect b="b" l="l" r="r" t="t"/>
              <a:pathLst>
                <a:path extrusionOk="0" h="395" w="715">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 name="Google Shape;213;p2"/>
          <p:cNvGrpSpPr/>
          <p:nvPr/>
        </p:nvGrpSpPr>
        <p:grpSpPr>
          <a:xfrm>
            <a:off x="2654241" y="1932445"/>
            <a:ext cx="512063" cy="658356"/>
            <a:chOff x="6702211" y="3782599"/>
            <a:chExt cx="270104" cy="361754"/>
          </a:xfrm>
        </p:grpSpPr>
        <p:sp>
          <p:nvSpPr>
            <p:cNvPr id="214" name="Google Shape;214;p2"/>
            <p:cNvSpPr/>
            <p:nvPr/>
          </p:nvSpPr>
          <p:spPr>
            <a:xfrm>
              <a:off x="6798011" y="3907070"/>
              <a:ext cx="10233" cy="16252"/>
            </a:xfrm>
            <a:custGeom>
              <a:rect b="b" l="l" r="r" t="t"/>
              <a:pathLst>
                <a:path extrusionOk="0" h="513" w="323">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
            <p:cNvSpPr/>
            <p:nvPr/>
          </p:nvSpPr>
          <p:spPr>
            <a:xfrm>
              <a:off x="6865933" y="3907070"/>
              <a:ext cx="10201" cy="16252"/>
            </a:xfrm>
            <a:custGeom>
              <a:rect b="b" l="l" r="r" t="t"/>
              <a:pathLst>
                <a:path extrusionOk="0" h="513" w="322">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
            <p:cNvSpPr/>
            <p:nvPr/>
          </p:nvSpPr>
          <p:spPr>
            <a:xfrm>
              <a:off x="6814231" y="3946765"/>
              <a:ext cx="45302" cy="16157"/>
            </a:xfrm>
            <a:custGeom>
              <a:rect b="b" l="l" r="r" t="t"/>
              <a:pathLst>
                <a:path extrusionOk="0" h="510" w="143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
            <p:cNvSpPr/>
            <p:nvPr/>
          </p:nvSpPr>
          <p:spPr>
            <a:xfrm>
              <a:off x="6702211" y="3782599"/>
              <a:ext cx="270104" cy="361754"/>
            </a:xfrm>
            <a:custGeom>
              <a:rect b="b" l="l" r="r" t="t"/>
              <a:pathLst>
                <a:path extrusionOk="0" h="11419" w="8526">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
            <p:cNvSpPr/>
            <p:nvPr/>
          </p:nvSpPr>
          <p:spPr>
            <a:xfrm>
              <a:off x="6785941" y="3884229"/>
              <a:ext cx="29082" cy="16442"/>
            </a:xfrm>
            <a:custGeom>
              <a:rect b="b" l="l" r="r" t="t"/>
              <a:pathLst>
                <a:path extrusionOk="0" h="519" w="918">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9" name="Google Shape;219;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18"/>
          <p:cNvSpPr txBox="1"/>
          <p:nvPr>
            <p:ph type="title"/>
          </p:nvPr>
        </p:nvSpPr>
        <p:spPr>
          <a:xfrm>
            <a:off x="869000" y="445025"/>
            <a:ext cx="4702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PROCEDURES ADOPTED</a:t>
            </a:r>
            <a:endParaRPr/>
          </a:p>
        </p:txBody>
      </p:sp>
      <p:cxnSp>
        <p:nvCxnSpPr>
          <p:cNvPr id="545" name="Google Shape;545;p18"/>
          <p:cNvCxnSpPr/>
          <p:nvPr/>
        </p:nvCxnSpPr>
        <p:spPr>
          <a:xfrm>
            <a:off x="956700" y="414022"/>
            <a:ext cx="3931800" cy="45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546" name="Google Shape;546;p18"/>
          <p:cNvSpPr txBox="1"/>
          <p:nvPr>
            <p:ph idx="4294967295" type="body"/>
          </p:nvPr>
        </p:nvSpPr>
        <p:spPr>
          <a:xfrm>
            <a:off x="1062450" y="1018575"/>
            <a:ext cx="7019100" cy="39519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35000"/>
              </a:lnSpc>
              <a:spcBef>
                <a:spcPts val="1200"/>
              </a:spcBef>
              <a:spcAft>
                <a:spcPts val="0"/>
              </a:spcAft>
              <a:buClr>
                <a:schemeClr val="lt1"/>
              </a:buClr>
              <a:buSzPts val="1200"/>
              <a:buFont typeface="Montserrat Medium"/>
              <a:buChar char="❖"/>
            </a:pPr>
            <a:r>
              <a:rPr i="1" lang="en" sz="1200">
                <a:solidFill>
                  <a:schemeClr val="lt1"/>
                </a:solidFill>
                <a:latin typeface="Montserrat Medium"/>
                <a:ea typeface="Montserrat Medium"/>
                <a:cs typeface="Montserrat Medium"/>
                <a:sym typeface="Montserrat Medium"/>
              </a:rPr>
              <a:t>Importing packages and libraries</a:t>
            </a:r>
            <a:endParaRPr i="1" sz="1200">
              <a:solidFill>
                <a:schemeClr val="lt1"/>
              </a:solidFill>
              <a:latin typeface="Montserrat Medium"/>
              <a:ea typeface="Montserrat Medium"/>
              <a:cs typeface="Montserrat Medium"/>
              <a:sym typeface="Montserrat Medium"/>
            </a:endParaRPr>
          </a:p>
          <a:p>
            <a:pPr indent="0" lvl="0" marL="457200" marR="0" rtl="0" algn="l">
              <a:lnSpc>
                <a:spcPct val="130000"/>
              </a:lnSpc>
              <a:spcBef>
                <a:spcPts val="0"/>
              </a:spcBef>
              <a:spcAft>
                <a:spcPts val="0"/>
              </a:spcAft>
              <a:buNone/>
            </a:pPr>
            <a:r>
              <a:rPr lang="en" sz="1100">
                <a:solidFill>
                  <a:schemeClr val="lt2"/>
                </a:solidFill>
                <a:latin typeface="Montserrat Medium"/>
                <a:ea typeface="Montserrat Medium"/>
                <a:cs typeface="Montserrat Medium"/>
                <a:sym typeface="Montserrat Medium"/>
              </a:rPr>
              <a:t>This step involves importing packages like NumPy, TensorFlow,</a:t>
            </a:r>
            <a:endParaRPr sz="1100">
              <a:solidFill>
                <a:schemeClr val="lt2"/>
              </a:solidFill>
              <a:latin typeface="Montserrat Medium"/>
              <a:ea typeface="Montserrat Medium"/>
              <a:cs typeface="Montserrat Medium"/>
              <a:sym typeface="Montserrat Medium"/>
            </a:endParaRPr>
          </a:p>
          <a:p>
            <a:pPr indent="0" lvl="0" marL="457200" marR="0" rtl="0" algn="l">
              <a:lnSpc>
                <a:spcPct val="130000"/>
              </a:lnSpc>
              <a:spcBef>
                <a:spcPts val="0"/>
              </a:spcBef>
              <a:spcAft>
                <a:spcPts val="0"/>
              </a:spcAft>
              <a:buNone/>
            </a:pPr>
            <a:r>
              <a:rPr lang="en" sz="1100">
                <a:solidFill>
                  <a:schemeClr val="lt2"/>
                </a:solidFill>
                <a:latin typeface="Montserrat Medium"/>
                <a:ea typeface="Montserrat Medium"/>
                <a:cs typeface="Montserrat Medium"/>
                <a:sym typeface="Montserrat Medium"/>
              </a:rPr>
              <a:t>Matplotlib, NLP, Pandas, RegEx, snscrape and Emoji module.</a:t>
            </a:r>
            <a:endParaRPr sz="1100">
              <a:solidFill>
                <a:schemeClr val="lt2"/>
              </a:solidFill>
              <a:latin typeface="Montserrat Medium"/>
              <a:ea typeface="Montserrat Medium"/>
              <a:cs typeface="Montserrat Medium"/>
              <a:sym typeface="Montserrat Medium"/>
            </a:endParaRPr>
          </a:p>
          <a:p>
            <a:pPr indent="-304800" lvl="0" marL="457200" marR="0" rtl="0" algn="l">
              <a:lnSpc>
                <a:spcPct val="135000"/>
              </a:lnSpc>
              <a:spcBef>
                <a:spcPts val="1500"/>
              </a:spcBef>
              <a:spcAft>
                <a:spcPts val="0"/>
              </a:spcAft>
              <a:buClr>
                <a:schemeClr val="lt1"/>
              </a:buClr>
              <a:buSzPts val="1200"/>
              <a:buFont typeface="Montserrat Medium"/>
              <a:buChar char="❖"/>
            </a:pPr>
            <a:r>
              <a:rPr i="1" lang="en" sz="1200">
                <a:solidFill>
                  <a:schemeClr val="lt1"/>
                </a:solidFill>
                <a:latin typeface="Montserrat Medium"/>
                <a:ea typeface="Montserrat Medium"/>
                <a:cs typeface="Montserrat Medium"/>
                <a:sym typeface="Montserrat Medium"/>
              </a:rPr>
              <a:t>Importing data </a:t>
            </a:r>
            <a:endParaRPr i="1" sz="1200">
              <a:solidFill>
                <a:schemeClr val="lt1"/>
              </a:solidFill>
              <a:latin typeface="Montserrat Medium"/>
              <a:ea typeface="Montserrat Medium"/>
              <a:cs typeface="Montserrat Medium"/>
              <a:sym typeface="Montserrat Medium"/>
            </a:endParaRPr>
          </a:p>
          <a:p>
            <a:pPr indent="0" lvl="0" marL="457200" marR="0" rtl="0" algn="l">
              <a:lnSpc>
                <a:spcPct val="130000"/>
              </a:lnSpc>
              <a:spcBef>
                <a:spcPts val="0"/>
              </a:spcBef>
              <a:spcAft>
                <a:spcPts val="0"/>
              </a:spcAft>
              <a:buNone/>
            </a:pPr>
            <a:r>
              <a:rPr lang="en" sz="1100">
                <a:solidFill>
                  <a:schemeClr val="lt2"/>
                </a:solidFill>
              </a:rPr>
              <a:t>We imported </a:t>
            </a:r>
            <a:r>
              <a:rPr b="1" lang="en" sz="1100">
                <a:solidFill>
                  <a:schemeClr val="lt2"/>
                </a:solidFill>
              </a:rPr>
              <a:t>“emotion” </a:t>
            </a:r>
            <a:r>
              <a:rPr lang="en" sz="1100">
                <a:solidFill>
                  <a:schemeClr val="lt2"/>
                </a:solidFill>
              </a:rPr>
              <a:t>dataset of English Twitter messages with six basic emotions: anger, fear, joy, love, sadness, and surprise. </a:t>
            </a:r>
            <a:endParaRPr i="1" sz="1100">
              <a:solidFill>
                <a:srgbClr val="F2F2F2"/>
              </a:solidFill>
              <a:latin typeface="Montserrat Medium"/>
              <a:ea typeface="Montserrat Medium"/>
              <a:cs typeface="Montserrat Medium"/>
              <a:sym typeface="Montserrat Medium"/>
            </a:endParaRPr>
          </a:p>
        </p:txBody>
      </p:sp>
      <p:sp>
        <p:nvSpPr>
          <p:cNvPr id="547" name="Google Shape;547;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548" name="Google Shape;548;p18"/>
          <p:cNvSpPr/>
          <p:nvPr/>
        </p:nvSpPr>
        <p:spPr>
          <a:xfrm>
            <a:off x="2707613" y="2721075"/>
            <a:ext cx="3183000" cy="2084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9" name="Google Shape;549;p18"/>
          <p:cNvPicPr preferRelativeResize="0"/>
          <p:nvPr/>
        </p:nvPicPr>
        <p:blipFill rotWithShape="1">
          <a:blip r:embed="rId3">
            <a:alphaModFix/>
          </a:blip>
          <a:srcRect b="641" l="0" r="0" t="651"/>
          <a:stretch/>
        </p:blipFill>
        <p:spPr>
          <a:xfrm>
            <a:off x="2661488" y="2725950"/>
            <a:ext cx="3229101" cy="2074650"/>
          </a:xfrm>
          <a:prstGeom prst="rect">
            <a:avLst/>
          </a:prstGeom>
          <a:noFill/>
          <a:ln>
            <a:noFill/>
          </a:ln>
        </p:spPr>
      </p:pic>
      <p:sp>
        <p:nvSpPr>
          <p:cNvPr id="550" name="Google Shape;550;p18"/>
          <p:cNvSpPr txBox="1"/>
          <p:nvPr/>
        </p:nvSpPr>
        <p:spPr>
          <a:xfrm>
            <a:off x="3285425" y="4785100"/>
            <a:ext cx="2027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solidFill>
                  <a:schemeClr val="accent1"/>
                </a:solidFill>
                <a:latin typeface="Montserrat Medium"/>
                <a:ea typeface="Montserrat Medium"/>
                <a:cs typeface="Montserrat Medium"/>
                <a:sym typeface="Montserrat Medium"/>
              </a:rPr>
              <a:t>Fig: Balanced Emotion Dataset</a:t>
            </a:r>
            <a:endParaRPr i="1" sz="900">
              <a:solidFill>
                <a:schemeClr val="accent1"/>
              </a:solidFill>
              <a:latin typeface="Montserrat Medium"/>
              <a:ea typeface="Montserrat Medium"/>
              <a:cs typeface="Montserrat Medium"/>
              <a:sym typeface="Montserrat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19"/>
          <p:cNvSpPr txBox="1"/>
          <p:nvPr/>
        </p:nvSpPr>
        <p:spPr>
          <a:xfrm>
            <a:off x="1155050" y="381300"/>
            <a:ext cx="7401600" cy="2952300"/>
          </a:xfrm>
          <a:prstGeom prst="rect">
            <a:avLst/>
          </a:prstGeom>
          <a:noFill/>
          <a:ln>
            <a:noFill/>
          </a:ln>
        </p:spPr>
        <p:txBody>
          <a:bodyPr anchorCtr="0" anchor="t" bIns="91425" lIns="91425" spcFirstLastPara="1" rIns="91425" wrap="square" tIns="91425">
            <a:spAutoFit/>
          </a:bodyPr>
          <a:lstStyle/>
          <a:p>
            <a:pPr indent="-304800" lvl="0" marL="457200" rtl="0" algn="l">
              <a:lnSpc>
                <a:spcPct val="135000"/>
              </a:lnSpc>
              <a:spcBef>
                <a:spcPts val="1200"/>
              </a:spcBef>
              <a:spcAft>
                <a:spcPts val="0"/>
              </a:spcAft>
              <a:buClr>
                <a:srgbClr val="F2F2F2"/>
              </a:buClr>
              <a:buSzPts val="1200"/>
              <a:buFont typeface="Montserrat Medium"/>
              <a:buChar char="❖"/>
            </a:pPr>
            <a:r>
              <a:rPr i="1" lang="en" sz="1200">
                <a:solidFill>
                  <a:srgbClr val="F2F2F2"/>
                </a:solidFill>
                <a:latin typeface="Montserrat Medium"/>
                <a:ea typeface="Montserrat Medium"/>
                <a:cs typeface="Montserrat Medium"/>
                <a:sym typeface="Montserrat Medium"/>
              </a:rPr>
              <a:t>Tokenization of the tweets</a:t>
            </a:r>
            <a:endParaRPr i="1" sz="1200">
              <a:solidFill>
                <a:srgbClr val="F2F2F2"/>
              </a:solidFill>
              <a:latin typeface="Montserrat Medium"/>
              <a:ea typeface="Montserrat Medium"/>
              <a:cs typeface="Montserrat Medium"/>
              <a:sym typeface="Montserrat Medium"/>
            </a:endParaRPr>
          </a:p>
          <a:p>
            <a:pPr indent="0" lvl="0" marL="457200" rtl="0" algn="l">
              <a:lnSpc>
                <a:spcPct val="130000"/>
              </a:lnSpc>
              <a:spcBef>
                <a:spcPts val="0"/>
              </a:spcBef>
              <a:spcAft>
                <a:spcPts val="0"/>
              </a:spcAft>
              <a:buNone/>
            </a:pPr>
            <a:r>
              <a:rPr lang="en" sz="1100">
                <a:solidFill>
                  <a:schemeClr val="lt2"/>
                </a:solidFill>
                <a:latin typeface="Montserrat Medium"/>
                <a:ea typeface="Montserrat Medium"/>
                <a:cs typeface="Montserrat Medium"/>
                <a:sym typeface="Montserrat Medium"/>
              </a:rPr>
              <a:t>Tokenization is the process by which a large quantity of text is divided into smaller parts called tokens. </a:t>
            </a:r>
            <a:r>
              <a:rPr lang="en" sz="1100">
                <a:solidFill>
                  <a:schemeClr val="lt2"/>
                </a:solidFill>
                <a:latin typeface="Montserrat"/>
                <a:ea typeface="Montserrat"/>
                <a:cs typeface="Montserrat"/>
                <a:sym typeface="Montserrat"/>
              </a:rPr>
              <a:t>We can see the example of a tokenized tweet in the figure below.</a:t>
            </a:r>
            <a:endParaRPr sz="1100">
              <a:solidFill>
                <a:schemeClr val="lt2"/>
              </a:solidFill>
              <a:latin typeface="Montserrat Medium"/>
              <a:ea typeface="Montserrat Medium"/>
              <a:cs typeface="Montserrat Medium"/>
              <a:sym typeface="Montserrat Medium"/>
            </a:endParaRPr>
          </a:p>
          <a:p>
            <a:pPr indent="0" lvl="0" marL="457200" rtl="0" algn="l">
              <a:lnSpc>
                <a:spcPct val="130000"/>
              </a:lnSpc>
              <a:spcBef>
                <a:spcPts val="0"/>
              </a:spcBef>
              <a:spcAft>
                <a:spcPts val="0"/>
              </a:spcAft>
              <a:buNone/>
            </a:pPr>
            <a:r>
              <a:t/>
            </a:r>
            <a:endParaRPr i="1" sz="1100">
              <a:solidFill>
                <a:srgbClr val="F2F2F2"/>
              </a:solidFill>
              <a:latin typeface="Montserrat Medium"/>
              <a:ea typeface="Montserrat Medium"/>
              <a:cs typeface="Montserrat Medium"/>
              <a:sym typeface="Montserrat Medium"/>
            </a:endParaRPr>
          </a:p>
          <a:p>
            <a:pPr indent="0" lvl="0" marL="457200" rtl="0" algn="l">
              <a:lnSpc>
                <a:spcPct val="135000"/>
              </a:lnSpc>
              <a:spcBef>
                <a:spcPts val="1200"/>
              </a:spcBef>
              <a:spcAft>
                <a:spcPts val="0"/>
              </a:spcAft>
              <a:buNone/>
            </a:pPr>
            <a:r>
              <a:t/>
            </a:r>
            <a:endParaRPr i="1" sz="1200">
              <a:solidFill>
                <a:schemeClr val="lt1"/>
              </a:solidFill>
              <a:latin typeface="Montserrat Medium"/>
              <a:ea typeface="Montserrat Medium"/>
              <a:cs typeface="Montserrat Medium"/>
              <a:sym typeface="Montserrat Medium"/>
            </a:endParaRPr>
          </a:p>
          <a:p>
            <a:pPr indent="0" lvl="0" marL="457200" rtl="0" algn="l">
              <a:lnSpc>
                <a:spcPct val="135000"/>
              </a:lnSpc>
              <a:spcBef>
                <a:spcPts val="1200"/>
              </a:spcBef>
              <a:spcAft>
                <a:spcPts val="0"/>
              </a:spcAft>
              <a:buNone/>
            </a:pPr>
            <a:r>
              <a:t/>
            </a:r>
            <a:endParaRPr i="1" sz="1200">
              <a:solidFill>
                <a:schemeClr val="lt1"/>
              </a:solidFill>
              <a:latin typeface="Montserrat Medium"/>
              <a:ea typeface="Montserrat Medium"/>
              <a:cs typeface="Montserrat Medium"/>
              <a:sym typeface="Montserrat Medium"/>
            </a:endParaRPr>
          </a:p>
          <a:p>
            <a:pPr indent="-304800" lvl="0" marL="457200" rtl="0" algn="l">
              <a:lnSpc>
                <a:spcPct val="135000"/>
              </a:lnSpc>
              <a:spcBef>
                <a:spcPts val="1500"/>
              </a:spcBef>
              <a:spcAft>
                <a:spcPts val="0"/>
              </a:spcAft>
              <a:buClr>
                <a:schemeClr val="lt1"/>
              </a:buClr>
              <a:buSzPts val="1200"/>
              <a:buFont typeface="Montserrat Medium"/>
              <a:buChar char="❖"/>
            </a:pPr>
            <a:r>
              <a:rPr i="1" lang="en" sz="1200">
                <a:solidFill>
                  <a:schemeClr val="lt1"/>
                </a:solidFill>
                <a:latin typeface="Montserrat Medium"/>
                <a:ea typeface="Montserrat Medium"/>
                <a:cs typeface="Montserrat Medium"/>
                <a:sym typeface="Montserrat Medium"/>
              </a:rPr>
              <a:t>Padding and Truncating the tokenized sequences</a:t>
            </a:r>
            <a:endParaRPr i="1" sz="1200">
              <a:solidFill>
                <a:schemeClr val="lt1"/>
              </a:solidFill>
              <a:latin typeface="Montserrat Medium"/>
              <a:ea typeface="Montserrat Medium"/>
              <a:cs typeface="Montserrat Medium"/>
              <a:sym typeface="Montserrat Medium"/>
            </a:endParaRPr>
          </a:p>
          <a:p>
            <a:pPr indent="0" lvl="0" marL="457200" rtl="0" algn="l">
              <a:lnSpc>
                <a:spcPct val="130000"/>
              </a:lnSpc>
              <a:spcBef>
                <a:spcPts val="0"/>
              </a:spcBef>
              <a:spcAft>
                <a:spcPts val="0"/>
              </a:spcAft>
              <a:buNone/>
            </a:pPr>
            <a:r>
              <a:rPr lang="en" sz="1100">
                <a:solidFill>
                  <a:schemeClr val="lt2"/>
                </a:solidFill>
                <a:latin typeface="Montserrat Medium"/>
                <a:ea typeface="Montserrat Medium"/>
                <a:cs typeface="Montserrat Medium"/>
                <a:sym typeface="Montserrat Medium"/>
              </a:rPr>
              <a:t>We’ll be padding &amp; truncating the sequences which are generated from the Tokenizer as the model will need a fixed input shape and the tweets may not be all of the same shape.</a:t>
            </a:r>
            <a:endParaRPr sz="1100">
              <a:solidFill>
                <a:schemeClr val="lt2"/>
              </a:solidFill>
              <a:latin typeface="Montserrat Medium"/>
              <a:ea typeface="Montserrat Medium"/>
              <a:cs typeface="Montserrat Medium"/>
              <a:sym typeface="Montserrat Medium"/>
            </a:endParaRPr>
          </a:p>
          <a:p>
            <a:pPr indent="0" lvl="0" marL="457200" marR="0" rtl="0" algn="l">
              <a:lnSpc>
                <a:spcPct val="130000"/>
              </a:lnSpc>
              <a:spcBef>
                <a:spcPts val="0"/>
              </a:spcBef>
              <a:spcAft>
                <a:spcPts val="0"/>
              </a:spcAft>
              <a:buNone/>
            </a:pPr>
            <a:r>
              <a:t/>
            </a:r>
            <a:endParaRPr b="0" i="0" sz="1100" u="none" cap="none" strike="noStrike">
              <a:solidFill>
                <a:schemeClr val="lt2"/>
              </a:solidFill>
              <a:latin typeface="Montserrat Medium"/>
              <a:ea typeface="Montserrat Medium"/>
              <a:cs typeface="Montserrat Medium"/>
              <a:sym typeface="Montserrat Medium"/>
            </a:endParaRPr>
          </a:p>
        </p:txBody>
      </p:sp>
      <p:sp>
        <p:nvSpPr>
          <p:cNvPr id="556" name="Google Shape;556;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557" name="Google Shape;557;p19"/>
          <p:cNvPicPr preferRelativeResize="0"/>
          <p:nvPr/>
        </p:nvPicPr>
        <p:blipFill>
          <a:blip r:embed="rId3">
            <a:alphaModFix/>
          </a:blip>
          <a:stretch>
            <a:fillRect/>
          </a:stretch>
        </p:blipFill>
        <p:spPr>
          <a:xfrm>
            <a:off x="1728050" y="3163675"/>
            <a:ext cx="4847725" cy="1305157"/>
          </a:xfrm>
          <a:prstGeom prst="rect">
            <a:avLst/>
          </a:prstGeom>
          <a:noFill/>
          <a:ln>
            <a:noFill/>
          </a:ln>
        </p:spPr>
      </p:pic>
      <p:pic>
        <p:nvPicPr>
          <p:cNvPr id="558" name="Google Shape;558;p19"/>
          <p:cNvPicPr preferRelativeResize="0"/>
          <p:nvPr/>
        </p:nvPicPr>
        <p:blipFill>
          <a:blip r:embed="rId4">
            <a:alphaModFix/>
          </a:blip>
          <a:stretch>
            <a:fillRect/>
          </a:stretch>
        </p:blipFill>
        <p:spPr>
          <a:xfrm>
            <a:off x="1705175" y="1370900"/>
            <a:ext cx="5943600" cy="609600"/>
          </a:xfrm>
          <a:prstGeom prst="rect">
            <a:avLst/>
          </a:prstGeom>
          <a:noFill/>
          <a:ln>
            <a:noFill/>
          </a:ln>
        </p:spPr>
      </p:pic>
      <p:sp>
        <p:nvSpPr>
          <p:cNvPr id="559" name="Google Shape;559;p19"/>
          <p:cNvSpPr txBox="1"/>
          <p:nvPr/>
        </p:nvSpPr>
        <p:spPr>
          <a:xfrm>
            <a:off x="3347313" y="4426750"/>
            <a:ext cx="1609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solidFill>
                  <a:schemeClr val="accent1"/>
                </a:solidFill>
                <a:latin typeface="Montserrat Medium"/>
                <a:ea typeface="Montserrat Medium"/>
                <a:cs typeface="Montserrat Medium"/>
                <a:sym typeface="Montserrat Medium"/>
              </a:rPr>
              <a:t>Fig: Padded Sequences</a:t>
            </a:r>
            <a:endParaRPr i="1" sz="900">
              <a:solidFill>
                <a:schemeClr val="accent1"/>
              </a:solidFill>
              <a:latin typeface="Montserrat Medium"/>
              <a:ea typeface="Montserrat Medium"/>
              <a:cs typeface="Montserrat Medium"/>
              <a:sym typeface="Montserrat Medium"/>
            </a:endParaRPr>
          </a:p>
        </p:txBody>
      </p:sp>
      <p:sp>
        <p:nvSpPr>
          <p:cNvPr id="560" name="Google Shape;560;p19"/>
          <p:cNvSpPr txBox="1"/>
          <p:nvPr/>
        </p:nvSpPr>
        <p:spPr>
          <a:xfrm>
            <a:off x="3801725" y="1980500"/>
            <a:ext cx="1750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solidFill>
                  <a:schemeClr val="lt2"/>
                </a:solidFill>
                <a:latin typeface="Montserrat Medium"/>
                <a:ea typeface="Montserrat Medium"/>
                <a:cs typeface="Montserrat Medium"/>
                <a:sym typeface="Montserrat Medium"/>
              </a:rPr>
              <a:t>Fig: Tweets Tokenization</a:t>
            </a:r>
            <a:endParaRPr i="1" sz="10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1317072e7d4_0_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566" name="Google Shape;566;g1317072e7d4_0_95"/>
          <p:cNvSpPr txBox="1"/>
          <p:nvPr/>
        </p:nvSpPr>
        <p:spPr>
          <a:xfrm>
            <a:off x="1159900" y="384563"/>
            <a:ext cx="7313100" cy="3648000"/>
          </a:xfrm>
          <a:prstGeom prst="rect">
            <a:avLst/>
          </a:prstGeom>
          <a:noFill/>
          <a:ln>
            <a:noFill/>
          </a:ln>
        </p:spPr>
        <p:txBody>
          <a:bodyPr anchorCtr="0" anchor="t" bIns="91425" lIns="91425" spcFirstLastPara="1" rIns="91425" wrap="square" tIns="91425">
            <a:spAutoFit/>
          </a:bodyPr>
          <a:lstStyle/>
          <a:p>
            <a:pPr indent="-304800" lvl="0" marL="457200" rtl="0" algn="l">
              <a:lnSpc>
                <a:spcPct val="135000"/>
              </a:lnSpc>
              <a:spcBef>
                <a:spcPts val="1200"/>
              </a:spcBef>
              <a:spcAft>
                <a:spcPts val="0"/>
              </a:spcAft>
              <a:buClr>
                <a:schemeClr val="lt1"/>
              </a:buClr>
              <a:buSzPts val="1200"/>
              <a:buFont typeface="Montserrat Medium"/>
              <a:buChar char="❖"/>
            </a:pPr>
            <a:r>
              <a:rPr i="1" lang="en" sz="1200">
                <a:solidFill>
                  <a:schemeClr val="lt1"/>
                </a:solidFill>
                <a:latin typeface="Montserrat Medium"/>
                <a:ea typeface="Montserrat Medium"/>
                <a:cs typeface="Montserrat Medium"/>
                <a:sym typeface="Montserrat Medium"/>
              </a:rPr>
              <a:t>Preparing the Labels</a:t>
            </a:r>
            <a:endParaRPr i="1" sz="1200">
              <a:solidFill>
                <a:schemeClr val="lt1"/>
              </a:solidFill>
              <a:latin typeface="Montserrat Medium"/>
              <a:ea typeface="Montserrat Medium"/>
              <a:cs typeface="Montserrat Medium"/>
              <a:sym typeface="Montserrat Medium"/>
            </a:endParaRPr>
          </a:p>
          <a:p>
            <a:pPr indent="0" lvl="0" marL="457200" rtl="0" algn="l">
              <a:lnSpc>
                <a:spcPct val="130000"/>
              </a:lnSpc>
              <a:spcBef>
                <a:spcPts val="0"/>
              </a:spcBef>
              <a:spcAft>
                <a:spcPts val="0"/>
              </a:spcAft>
              <a:buNone/>
            </a:pPr>
            <a:r>
              <a:rPr lang="en" sz="1100">
                <a:solidFill>
                  <a:schemeClr val="lt2"/>
                </a:solidFill>
                <a:latin typeface="Montserrat Medium"/>
                <a:ea typeface="Montserrat Medium"/>
                <a:cs typeface="Montserrat Medium"/>
                <a:sym typeface="Montserrat Medium"/>
              </a:rPr>
              <a:t>Using the multi-class classification approach, we will create a set of all unique classes based on the labels present in the training dataset. </a:t>
            </a:r>
            <a:endParaRPr sz="1100">
              <a:solidFill>
                <a:schemeClr val="lt2"/>
              </a:solidFill>
              <a:latin typeface="Montserrat Medium"/>
              <a:ea typeface="Montserrat Medium"/>
              <a:cs typeface="Montserrat Medium"/>
              <a:sym typeface="Montserrat Medium"/>
            </a:endParaRPr>
          </a:p>
          <a:p>
            <a:pPr indent="0" lvl="0" marL="457200" rtl="0" algn="l">
              <a:lnSpc>
                <a:spcPct val="130000"/>
              </a:lnSpc>
              <a:spcBef>
                <a:spcPts val="0"/>
              </a:spcBef>
              <a:spcAft>
                <a:spcPts val="0"/>
              </a:spcAft>
              <a:buNone/>
            </a:pPr>
            <a:r>
              <a:t/>
            </a:r>
            <a:endParaRPr sz="1100">
              <a:solidFill>
                <a:schemeClr val="lt2"/>
              </a:solidFill>
              <a:latin typeface="Montserrat Medium"/>
              <a:ea typeface="Montserrat Medium"/>
              <a:cs typeface="Montserrat Medium"/>
              <a:sym typeface="Montserrat Medium"/>
            </a:endParaRPr>
          </a:p>
          <a:p>
            <a:pPr indent="0" lvl="0" marL="457200" rtl="0" algn="l">
              <a:lnSpc>
                <a:spcPct val="130000"/>
              </a:lnSpc>
              <a:spcBef>
                <a:spcPts val="0"/>
              </a:spcBef>
              <a:spcAft>
                <a:spcPts val="0"/>
              </a:spcAft>
              <a:buNone/>
            </a:pPr>
            <a:r>
              <a:t/>
            </a:r>
            <a:endParaRPr sz="1100">
              <a:solidFill>
                <a:schemeClr val="lt2"/>
              </a:solidFill>
              <a:latin typeface="Montserrat Medium"/>
              <a:ea typeface="Montserrat Medium"/>
              <a:cs typeface="Montserrat Medium"/>
              <a:sym typeface="Montserrat Medium"/>
            </a:endParaRPr>
          </a:p>
          <a:p>
            <a:pPr indent="0" lvl="0" marL="457200" rtl="0" algn="l">
              <a:lnSpc>
                <a:spcPct val="130000"/>
              </a:lnSpc>
              <a:spcBef>
                <a:spcPts val="0"/>
              </a:spcBef>
              <a:spcAft>
                <a:spcPts val="0"/>
              </a:spcAft>
              <a:buNone/>
            </a:pPr>
            <a:r>
              <a:t/>
            </a:r>
            <a:endParaRPr sz="1100">
              <a:solidFill>
                <a:schemeClr val="lt2"/>
              </a:solidFill>
              <a:latin typeface="Montserrat Medium"/>
              <a:ea typeface="Montserrat Medium"/>
              <a:cs typeface="Montserrat Medium"/>
              <a:sym typeface="Montserrat Medium"/>
            </a:endParaRPr>
          </a:p>
          <a:p>
            <a:pPr indent="0" lvl="0" marL="457200" rtl="0" algn="l">
              <a:lnSpc>
                <a:spcPct val="130000"/>
              </a:lnSpc>
              <a:spcBef>
                <a:spcPts val="0"/>
              </a:spcBef>
              <a:spcAft>
                <a:spcPts val="0"/>
              </a:spcAft>
              <a:buNone/>
            </a:pPr>
            <a:r>
              <a:t/>
            </a:r>
            <a:endParaRPr sz="1100">
              <a:solidFill>
                <a:schemeClr val="lt2"/>
              </a:solidFill>
              <a:latin typeface="Montserrat Medium"/>
              <a:ea typeface="Montserrat Medium"/>
              <a:cs typeface="Montserrat Medium"/>
              <a:sym typeface="Montserrat Medium"/>
            </a:endParaRPr>
          </a:p>
          <a:p>
            <a:pPr indent="0" lvl="0" marL="0" rtl="0" algn="l">
              <a:lnSpc>
                <a:spcPct val="130000"/>
              </a:lnSpc>
              <a:spcBef>
                <a:spcPts val="0"/>
              </a:spcBef>
              <a:spcAft>
                <a:spcPts val="0"/>
              </a:spcAft>
              <a:buNone/>
            </a:pPr>
            <a:r>
              <a:t/>
            </a:r>
            <a:endParaRPr sz="1100">
              <a:solidFill>
                <a:schemeClr val="lt2"/>
              </a:solidFill>
              <a:latin typeface="Montserrat Medium"/>
              <a:ea typeface="Montserrat Medium"/>
              <a:cs typeface="Montserrat Medium"/>
              <a:sym typeface="Montserrat Medium"/>
            </a:endParaRPr>
          </a:p>
          <a:p>
            <a:pPr indent="0" lvl="0" marL="457200" rtl="0" algn="l">
              <a:lnSpc>
                <a:spcPct val="130000"/>
              </a:lnSpc>
              <a:spcBef>
                <a:spcPts val="0"/>
              </a:spcBef>
              <a:spcAft>
                <a:spcPts val="0"/>
              </a:spcAft>
              <a:buNone/>
            </a:pPr>
            <a:r>
              <a:t/>
            </a:r>
            <a:endParaRPr sz="1100">
              <a:solidFill>
                <a:schemeClr val="lt2"/>
              </a:solidFill>
              <a:latin typeface="Montserrat Medium"/>
              <a:ea typeface="Montserrat Medium"/>
              <a:cs typeface="Montserrat Medium"/>
              <a:sym typeface="Montserrat Medium"/>
            </a:endParaRPr>
          </a:p>
          <a:p>
            <a:pPr indent="0" lvl="0" marL="0" rtl="0" algn="l">
              <a:lnSpc>
                <a:spcPct val="130000"/>
              </a:lnSpc>
              <a:spcBef>
                <a:spcPts val="0"/>
              </a:spcBef>
              <a:spcAft>
                <a:spcPts val="0"/>
              </a:spcAft>
              <a:buNone/>
            </a:pPr>
            <a:r>
              <a:t/>
            </a:r>
            <a:endParaRPr sz="1100">
              <a:solidFill>
                <a:schemeClr val="lt2"/>
              </a:solidFill>
              <a:latin typeface="Montserrat Medium"/>
              <a:ea typeface="Montserrat Medium"/>
              <a:cs typeface="Montserrat Medium"/>
              <a:sym typeface="Montserrat Medium"/>
            </a:endParaRPr>
          </a:p>
          <a:p>
            <a:pPr indent="-304800" lvl="0" marL="457200" rtl="0" algn="l">
              <a:lnSpc>
                <a:spcPct val="135000"/>
              </a:lnSpc>
              <a:spcBef>
                <a:spcPts val="1200"/>
              </a:spcBef>
              <a:spcAft>
                <a:spcPts val="0"/>
              </a:spcAft>
              <a:buClr>
                <a:srgbClr val="F2F2F2"/>
              </a:buClr>
              <a:buSzPts val="1200"/>
              <a:buFont typeface="Montserrat Medium"/>
              <a:buChar char="❖"/>
            </a:pPr>
            <a:r>
              <a:rPr i="1" lang="en" sz="1200">
                <a:solidFill>
                  <a:srgbClr val="F2F2F2"/>
                </a:solidFill>
                <a:latin typeface="Montserrat Medium"/>
                <a:ea typeface="Montserrat Medium"/>
                <a:cs typeface="Montserrat Medium"/>
                <a:sym typeface="Montserrat Medium"/>
              </a:rPr>
              <a:t>Creating and Training RNN Model</a:t>
            </a:r>
            <a:endParaRPr i="1" sz="1200">
              <a:solidFill>
                <a:srgbClr val="F2F2F2"/>
              </a:solidFill>
              <a:latin typeface="Montserrat Medium"/>
              <a:ea typeface="Montserrat Medium"/>
              <a:cs typeface="Montserrat Medium"/>
              <a:sym typeface="Montserrat Medium"/>
            </a:endParaRPr>
          </a:p>
          <a:p>
            <a:pPr indent="0" lvl="0" marL="457200" rtl="0" algn="l">
              <a:lnSpc>
                <a:spcPct val="130000"/>
              </a:lnSpc>
              <a:spcBef>
                <a:spcPts val="0"/>
              </a:spcBef>
              <a:spcAft>
                <a:spcPts val="0"/>
              </a:spcAft>
              <a:buNone/>
            </a:pPr>
            <a:r>
              <a:rPr lang="en" sz="1100">
                <a:solidFill>
                  <a:schemeClr val="lt2"/>
                </a:solidFill>
                <a:latin typeface="Montserrat Medium"/>
                <a:ea typeface="Montserrat Medium"/>
                <a:cs typeface="Montserrat Medium"/>
                <a:sym typeface="Montserrat Medium"/>
              </a:rPr>
              <a:t>We will build our model using the Sequential class from Keras and a list of layers. And finally compile the model.</a:t>
            </a:r>
            <a:endParaRPr i="1" sz="1100">
              <a:solidFill>
                <a:schemeClr val="lt2"/>
              </a:solidFill>
              <a:latin typeface="Montserrat Medium"/>
              <a:ea typeface="Montserrat Medium"/>
              <a:cs typeface="Montserrat Medium"/>
              <a:sym typeface="Montserrat Medium"/>
            </a:endParaRPr>
          </a:p>
          <a:p>
            <a:pPr indent="0" lvl="0" marL="457200" rtl="0" algn="l">
              <a:lnSpc>
                <a:spcPct val="130000"/>
              </a:lnSpc>
              <a:spcBef>
                <a:spcPts val="0"/>
              </a:spcBef>
              <a:spcAft>
                <a:spcPts val="0"/>
              </a:spcAft>
              <a:buNone/>
            </a:pPr>
            <a:r>
              <a:t/>
            </a:r>
            <a:endParaRPr sz="1100">
              <a:solidFill>
                <a:schemeClr val="lt2"/>
              </a:solidFill>
              <a:latin typeface="Montserrat Medium"/>
              <a:ea typeface="Montserrat Medium"/>
              <a:cs typeface="Montserrat Medium"/>
              <a:sym typeface="Montserrat Medium"/>
            </a:endParaRPr>
          </a:p>
          <a:p>
            <a:pPr indent="0" lvl="0" marL="457200" rtl="0" algn="l">
              <a:lnSpc>
                <a:spcPct val="130000"/>
              </a:lnSpc>
              <a:spcBef>
                <a:spcPts val="0"/>
              </a:spcBef>
              <a:spcAft>
                <a:spcPts val="0"/>
              </a:spcAft>
              <a:buNone/>
            </a:pPr>
            <a:r>
              <a:t/>
            </a:r>
            <a:endParaRPr sz="1100">
              <a:solidFill>
                <a:schemeClr val="lt2"/>
              </a:solidFill>
              <a:latin typeface="Montserrat Medium"/>
              <a:ea typeface="Montserrat Medium"/>
              <a:cs typeface="Montserrat Medium"/>
              <a:sym typeface="Montserrat Medium"/>
            </a:endParaRPr>
          </a:p>
        </p:txBody>
      </p:sp>
      <p:pic>
        <p:nvPicPr>
          <p:cNvPr id="567" name="Google Shape;567;g1317072e7d4_0_95"/>
          <p:cNvPicPr preferRelativeResize="0"/>
          <p:nvPr/>
        </p:nvPicPr>
        <p:blipFill>
          <a:blip r:embed="rId3">
            <a:alphaModFix/>
          </a:blip>
          <a:stretch>
            <a:fillRect/>
          </a:stretch>
        </p:blipFill>
        <p:spPr>
          <a:xfrm>
            <a:off x="1648700" y="1319650"/>
            <a:ext cx="3876675" cy="1038225"/>
          </a:xfrm>
          <a:prstGeom prst="rect">
            <a:avLst/>
          </a:prstGeom>
          <a:noFill/>
          <a:ln>
            <a:noFill/>
          </a:ln>
        </p:spPr>
      </p:pic>
      <p:pic>
        <p:nvPicPr>
          <p:cNvPr id="568" name="Google Shape;568;g1317072e7d4_0_95"/>
          <p:cNvPicPr preferRelativeResize="0"/>
          <p:nvPr/>
        </p:nvPicPr>
        <p:blipFill>
          <a:blip r:embed="rId4">
            <a:alphaModFix/>
          </a:blip>
          <a:stretch>
            <a:fillRect/>
          </a:stretch>
        </p:blipFill>
        <p:spPr>
          <a:xfrm>
            <a:off x="1648700" y="3524250"/>
            <a:ext cx="5943600" cy="1057275"/>
          </a:xfrm>
          <a:prstGeom prst="rect">
            <a:avLst/>
          </a:prstGeom>
          <a:noFill/>
          <a:ln>
            <a:noFill/>
          </a:ln>
        </p:spPr>
      </p:pic>
      <p:sp>
        <p:nvSpPr>
          <p:cNvPr id="569" name="Google Shape;569;g1317072e7d4_0_95"/>
          <p:cNvSpPr txBox="1"/>
          <p:nvPr/>
        </p:nvSpPr>
        <p:spPr>
          <a:xfrm>
            <a:off x="3842300" y="4581525"/>
            <a:ext cx="1556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solidFill>
                  <a:schemeClr val="accent1"/>
                </a:solidFill>
                <a:latin typeface="Montserrat Medium"/>
                <a:ea typeface="Montserrat Medium"/>
                <a:cs typeface="Montserrat Medium"/>
                <a:sym typeface="Montserrat Medium"/>
              </a:rPr>
              <a:t>Fig: Training the Model</a:t>
            </a:r>
            <a:endParaRPr i="1" sz="900">
              <a:solidFill>
                <a:schemeClr val="accent1"/>
              </a:solidFill>
              <a:latin typeface="Montserrat Medium"/>
              <a:ea typeface="Montserrat Medium"/>
              <a:cs typeface="Montserrat Medium"/>
              <a:sym typeface="Montserrat Medium"/>
            </a:endParaRPr>
          </a:p>
        </p:txBody>
      </p:sp>
      <p:sp>
        <p:nvSpPr>
          <p:cNvPr id="570" name="Google Shape;570;g1317072e7d4_0_95"/>
          <p:cNvSpPr txBox="1"/>
          <p:nvPr/>
        </p:nvSpPr>
        <p:spPr>
          <a:xfrm>
            <a:off x="2808835" y="2357875"/>
            <a:ext cx="1556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solidFill>
                  <a:schemeClr val="lt2"/>
                </a:solidFill>
                <a:latin typeface="Montserrat Medium"/>
                <a:ea typeface="Montserrat Medium"/>
                <a:cs typeface="Montserrat Medium"/>
                <a:sym typeface="Montserrat Medium"/>
              </a:rPr>
              <a:t>Fig: Labels Preparation</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131313a0da7_0_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576" name="Google Shape;576;g131313a0da7_0_10"/>
          <p:cNvSpPr txBox="1"/>
          <p:nvPr/>
        </p:nvSpPr>
        <p:spPr>
          <a:xfrm>
            <a:off x="9108950" y="2504350"/>
            <a:ext cx="73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577" name="Google Shape;577;g131313a0da7_0_10"/>
          <p:cNvSpPr txBox="1"/>
          <p:nvPr/>
        </p:nvSpPr>
        <p:spPr>
          <a:xfrm>
            <a:off x="1163975" y="503325"/>
            <a:ext cx="7346700" cy="3268200"/>
          </a:xfrm>
          <a:prstGeom prst="rect">
            <a:avLst/>
          </a:prstGeom>
          <a:noFill/>
          <a:ln>
            <a:noFill/>
          </a:ln>
        </p:spPr>
        <p:txBody>
          <a:bodyPr anchorCtr="0" anchor="t" bIns="91425" lIns="91425" spcFirstLastPara="1" rIns="91425" wrap="square" tIns="91425">
            <a:spAutoFit/>
          </a:bodyPr>
          <a:lstStyle/>
          <a:p>
            <a:pPr indent="-304800" lvl="0" marL="457200" rtl="0" algn="l">
              <a:lnSpc>
                <a:spcPct val="135000"/>
              </a:lnSpc>
              <a:spcBef>
                <a:spcPts val="1200"/>
              </a:spcBef>
              <a:spcAft>
                <a:spcPts val="0"/>
              </a:spcAft>
              <a:buClr>
                <a:schemeClr val="lt1"/>
              </a:buClr>
              <a:buSzPts val="1200"/>
              <a:buFont typeface="Montserrat Medium"/>
              <a:buChar char="❖"/>
            </a:pPr>
            <a:r>
              <a:rPr i="1" lang="en" sz="1200">
                <a:solidFill>
                  <a:schemeClr val="lt1"/>
                </a:solidFill>
                <a:latin typeface="Montserrat Medium"/>
                <a:ea typeface="Montserrat Medium"/>
                <a:cs typeface="Montserrat Medium"/>
                <a:sym typeface="Montserrat Medium"/>
              </a:rPr>
              <a:t>Model Evaluation </a:t>
            </a:r>
            <a:endParaRPr i="1" sz="1200">
              <a:solidFill>
                <a:schemeClr val="lt1"/>
              </a:solidFill>
              <a:latin typeface="Montserrat Medium"/>
              <a:ea typeface="Montserrat Medium"/>
              <a:cs typeface="Montserrat Medium"/>
              <a:sym typeface="Montserrat Medium"/>
            </a:endParaRPr>
          </a:p>
          <a:p>
            <a:pPr indent="0" lvl="0" marL="457200" marR="0" rtl="0" algn="l">
              <a:lnSpc>
                <a:spcPct val="140000"/>
              </a:lnSpc>
              <a:spcBef>
                <a:spcPts val="100"/>
              </a:spcBef>
              <a:spcAft>
                <a:spcPts val="0"/>
              </a:spcAft>
              <a:buNone/>
            </a:pPr>
            <a:r>
              <a:rPr lang="en" sz="1200">
                <a:solidFill>
                  <a:schemeClr val="lt2"/>
                </a:solidFill>
                <a:latin typeface="Montserrat"/>
                <a:ea typeface="Montserrat"/>
                <a:cs typeface="Montserrat"/>
                <a:sym typeface="Montserrat"/>
              </a:rPr>
              <a:t>Evaluation is a process during development of the model to check whether the model is best fit for the given problem and corresponding data. </a:t>
            </a:r>
            <a:endParaRPr sz="1100">
              <a:solidFill>
                <a:schemeClr val="lt2"/>
              </a:solidFill>
              <a:latin typeface="Montserrat Medium"/>
              <a:ea typeface="Montserrat Medium"/>
              <a:cs typeface="Montserrat Medium"/>
              <a:sym typeface="Montserrat Medium"/>
            </a:endParaRPr>
          </a:p>
          <a:p>
            <a:pPr indent="0" lvl="0" marL="457200" rtl="0" algn="l">
              <a:lnSpc>
                <a:spcPct val="130000"/>
              </a:lnSpc>
              <a:spcBef>
                <a:spcPts val="1200"/>
              </a:spcBef>
              <a:spcAft>
                <a:spcPts val="0"/>
              </a:spcAft>
              <a:buNone/>
            </a:pPr>
            <a:r>
              <a:rPr lang="en" sz="1100">
                <a:solidFill>
                  <a:schemeClr val="lt2"/>
                </a:solidFill>
                <a:latin typeface="Montserrat Medium"/>
                <a:ea typeface="Montserrat Medium"/>
                <a:cs typeface="Montserrat Medium"/>
                <a:sym typeface="Montserrat Medium"/>
              </a:rPr>
              <a:t>On visualizing the model training history using matplotlib functions, we conclude that the accuracy increases constantly and the general trend of loss is decreasing for both training &amp; validation set.</a:t>
            </a:r>
            <a:endParaRPr sz="1100">
              <a:solidFill>
                <a:schemeClr val="lt2"/>
              </a:solidFill>
              <a:latin typeface="Montserrat Medium"/>
              <a:ea typeface="Montserrat Medium"/>
              <a:cs typeface="Montserrat Medium"/>
              <a:sym typeface="Montserrat Medium"/>
            </a:endParaRPr>
          </a:p>
          <a:p>
            <a:pPr indent="0" lvl="0" marL="457200" rtl="0" algn="l">
              <a:lnSpc>
                <a:spcPct val="130000"/>
              </a:lnSpc>
              <a:spcBef>
                <a:spcPts val="0"/>
              </a:spcBef>
              <a:spcAft>
                <a:spcPts val="0"/>
              </a:spcAft>
              <a:buNone/>
            </a:pPr>
            <a:r>
              <a:t/>
            </a:r>
            <a:endParaRPr sz="1100">
              <a:solidFill>
                <a:schemeClr val="lt2"/>
              </a:solidFill>
              <a:latin typeface="Montserrat Medium"/>
              <a:ea typeface="Montserrat Medium"/>
              <a:cs typeface="Montserrat Medium"/>
              <a:sym typeface="Montserrat Medium"/>
            </a:endParaRPr>
          </a:p>
          <a:p>
            <a:pPr indent="0" lvl="0" marL="457200" rtl="0" algn="l">
              <a:lnSpc>
                <a:spcPct val="130000"/>
              </a:lnSpc>
              <a:spcBef>
                <a:spcPts val="0"/>
              </a:spcBef>
              <a:spcAft>
                <a:spcPts val="0"/>
              </a:spcAft>
              <a:buNone/>
            </a:pPr>
            <a:r>
              <a:t/>
            </a:r>
            <a:endParaRPr sz="1100">
              <a:solidFill>
                <a:schemeClr val="lt2"/>
              </a:solidFill>
              <a:latin typeface="Montserrat Medium"/>
              <a:ea typeface="Montserrat Medium"/>
              <a:cs typeface="Montserrat Medium"/>
              <a:sym typeface="Montserrat Medium"/>
            </a:endParaRPr>
          </a:p>
          <a:p>
            <a:pPr indent="0" lvl="0" marL="457200" rtl="0" algn="l">
              <a:lnSpc>
                <a:spcPct val="130000"/>
              </a:lnSpc>
              <a:spcBef>
                <a:spcPts val="0"/>
              </a:spcBef>
              <a:spcAft>
                <a:spcPts val="0"/>
              </a:spcAft>
              <a:buNone/>
            </a:pPr>
            <a:r>
              <a:t/>
            </a:r>
            <a:endParaRPr sz="1100">
              <a:solidFill>
                <a:schemeClr val="lt2"/>
              </a:solidFill>
              <a:latin typeface="Montserrat Medium"/>
              <a:ea typeface="Montserrat Medium"/>
              <a:cs typeface="Montserrat Medium"/>
              <a:sym typeface="Montserrat Medium"/>
            </a:endParaRPr>
          </a:p>
          <a:p>
            <a:pPr indent="0" lvl="0" marL="457200" rtl="0" algn="l">
              <a:lnSpc>
                <a:spcPct val="130000"/>
              </a:lnSpc>
              <a:spcBef>
                <a:spcPts val="0"/>
              </a:spcBef>
              <a:spcAft>
                <a:spcPts val="0"/>
              </a:spcAft>
              <a:buNone/>
            </a:pPr>
            <a:r>
              <a:t/>
            </a:r>
            <a:endParaRPr sz="1100">
              <a:solidFill>
                <a:schemeClr val="lt2"/>
              </a:solidFill>
              <a:latin typeface="Montserrat Medium"/>
              <a:ea typeface="Montserrat Medium"/>
              <a:cs typeface="Montserrat Medium"/>
              <a:sym typeface="Montserrat Medium"/>
            </a:endParaRPr>
          </a:p>
          <a:p>
            <a:pPr indent="0" lvl="0" marL="457200" rtl="0" algn="l">
              <a:lnSpc>
                <a:spcPct val="130000"/>
              </a:lnSpc>
              <a:spcBef>
                <a:spcPts val="0"/>
              </a:spcBef>
              <a:spcAft>
                <a:spcPts val="0"/>
              </a:spcAft>
              <a:buNone/>
            </a:pPr>
            <a:r>
              <a:t/>
            </a:r>
            <a:endParaRPr sz="1100">
              <a:solidFill>
                <a:schemeClr val="lt2"/>
              </a:solidFill>
              <a:latin typeface="Montserrat Medium"/>
              <a:ea typeface="Montserrat Medium"/>
              <a:cs typeface="Montserrat Medium"/>
              <a:sym typeface="Montserrat Medium"/>
            </a:endParaRPr>
          </a:p>
          <a:p>
            <a:pPr indent="0" lvl="0" marL="457200" rtl="0" algn="l">
              <a:lnSpc>
                <a:spcPct val="130000"/>
              </a:lnSpc>
              <a:spcBef>
                <a:spcPts val="0"/>
              </a:spcBef>
              <a:spcAft>
                <a:spcPts val="0"/>
              </a:spcAft>
              <a:buNone/>
            </a:pPr>
            <a:r>
              <a:t/>
            </a:r>
            <a:endParaRPr sz="1100">
              <a:solidFill>
                <a:schemeClr val="lt2"/>
              </a:solidFill>
              <a:latin typeface="Montserrat Medium"/>
              <a:ea typeface="Montserrat Medium"/>
              <a:cs typeface="Montserrat Medium"/>
              <a:sym typeface="Montserrat Medium"/>
            </a:endParaRPr>
          </a:p>
          <a:p>
            <a:pPr indent="0" lvl="0" marL="457200" rtl="0" algn="l">
              <a:lnSpc>
                <a:spcPct val="130000"/>
              </a:lnSpc>
              <a:spcBef>
                <a:spcPts val="0"/>
              </a:spcBef>
              <a:spcAft>
                <a:spcPts val="0"/>
              </a:spcAft>
              <a:buNone/>
            </a:pPr>
            <a:r>
              <a:t/>
            </a:r>
            <a:endParaRPr sz="1100">
              <a:solidFill>
                <a:schemeClr val="lt2"/>
              </a:solidFill>
              <a:latin typeface="Montserrat Medium"/>
              <a:ea typeface="Montserrat Medium"/>
              <a:cs typeface="Montserrat Medium"/>
              <a:sym typeface="Montserrat Medium"/>
            </a:endParaRPr>
          </a:p>
        </p:txBody>
      </p:sp>
      <p:pic>
        <p:nvPicPr>
          <p:cNvPr id="578" name="Google Shape;578;g131313a0da7_0_10"/>
          <p:cNvPicPr preferRelativeResize="0"/>
          <p:nvPr/>
        </p:nvPicPr>
        <p:blipFill>
          <a:blip r:embed="rId3">
            <a:alphaModFix/>
          </a:blip>
          <a:stretch>
            <a:fillRect/>
          </a:stretch>
        </p:blipFill>
        <p:spPr>
          <a:xfrm>
            <a:off x="1652150" y="2401013"/>
            <a:ext cx="5943600" cy="790575"/>
          </a:xfrm>
          <a:prstGeom prst="rect">
            <a:avLst/>
          </a:prstGeom>
          <a:noFill/>
          <a:ln>
            <a:noFill/>
          </a:ln>
        </p:spPr>
      </p:pic>
      <p:sp>
        <p:nvSpPr>
          <p:cNvPr id="579" name="Google Shape;579;g131313a0da7_0_10"/>
          <p:cNvSpPr txBox="1"/>
          <p:nvPr/>
        </p:nvSpPr>
        <p:spPr>
          <a:xfrm>
            <a:off x="3906575" y="3191600"/>
            <a:ext cx="1861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solidFill>
                  <a:schemeClr val="accent1"/>
                </a:solidFill>
                <a:latin typeface="Montserrat Medium"/>
                <a:ea typeface="Montserrat Medium"/>
                <a:cs typeface="Montserrat Medium"/>
                <a:sym typeface="Montserrat Medium"/>
              </a:rPr>
              <a:t>Fig: Evaluating the Model</a:t>
            </a:r>
            <a:endParaRPr i="1" sz="900">
              <a:solidFill>
                <a:schemeClr val="accent1"/>
              </a:solidFill>
              <a:latin typeface="Montserrat Medium"/>
              <a:ea typeface="Montserrat Medium"/>
              <a:cs typeface="Montserrat Medium"/>
              <a:sym typeface="Montserrat Medium"/>
            </a:endParaRPr>
          </a:p>
        </p:txBody>
      </p:sp>
      <p:cxnSp>
        <p:nvCxnSpPr>
          <p:cNvPr id="580" name="Google Shape;580;g131313a0da7_0_10"/>
          <p:cNvCxnSpPr/>
          <p:nvPr/>
        </p:nvCxnSpPr>
        <p:spPr>
          <a:xfrm>
            <a:off x="4286250" y="4905425"/>
            <a:ext cx="5715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0"/>
              </a:srgbClr>
            </a:outerShdw>
          </a:effectLst>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133d7be6eea_0_43"/>
          <p:cNvSpPr txBox="1"/>
          <p:nvPr/>
        </p:nvSpPr>
        <p:spPr>
          <a:xfrm>
            <a:off x="1614850" y="1179088"/>
            <a:ext cx="6117900" cy="886500"/>
          </a:xfrm>
          <a:prstGeom prst="rect">
            <a:avLst/>
          </a:prstGeom>
          <a:noFill/>
          <a:ln>
            <a:noFill/>
          </a:ln>
        </p:spPr>
        <p:txBody>
          <a:bodyPr anchorCtr="0" anchor="t" bIns="91425" lIns="91425" spcFirstLastPara="1" rIns="91425" wrap="square" tIns="91425">
            <a:spAutoFit/>
          </a:bodyPr>
          <a:lstStyle/>
          <a:p>
            <a:pPr indent="0" lvl="0" marL="0" marR="0" rtl="0" algn="l">
              <a:lnSpc>
                <a:spcPct val="140000"/>
              </a:lnSpc>
              <a:spcBef>
                <a:spcPts val="0"/>
              </a:spcBef>
              <a:spcAft>
                <a:spcPts val="0"/>
              </a:spcAft>
              <a:buNone/>
            </a:pPr>
            <a:r>
              <a:rPr lang="en" sz="1200">
                <a:solidFill>
                  <a:schemeClr val="lt1"/>
                </a:solidFill>
                <a:latin typeface="Montserrat Light"/>
                <a:ea typeface="Montserrat Light"/>
                <a:cs typeface="Montserrat Light"/>
                <a:sym typeface="Montserrat Light"/>
              </a:rPr>
              <a:t>Next, we tested the model on a different dataset and found that the results were mostly correct. </a:t>
            </a:r>
            <a:endParaRPr sz="1200">
              <a:solidFill>
                <a:schemeClr val="lt1"/>
              </a:solidFill>
              <a:latin typeface="Montserrat Light"/>
              <a:ea typeface="Montserrat Light"/>
              <a:cs typeface="Montserrat Light"/>
              <a:sym typeface="Montserrat Light"/>
            </a:endParaRPr>
          </a:p>
          <a:p>
            <a:pPr indent="0" lvl="0" marL="0" marR="0" rtl="0" algn="l">
              <a:lnSpc>
                <a:spcPct val="140000"/>
              </a:lnSpc>
              <a:spcBef>
                <a:spcPts val="0"/>
              </a:spcBef>
              <a:spcAft>
                <a:spcPts val="0"/>
              </a:spcAft>
              <a:buNone/>
            </a:pPr>
            <a:r>
              <a:rPr lang="en" sz="1200">
                <a:solidFill>
                  <a:schemeClr val="lt1"/>
                </a:solidFill>
                <a:latin typeface="Montserrat Light"/>
                <a:ea typeface="Montserrat Light"/>
                <a:cs typeface="Montserrat Light"/>
                <a:sym typeface="Montserrat Light"/>
              </a:rPr>
              <a:t>Below, we have provided a snapshot of the testing phase.</a:t>
            </a:r>
            <a:endParaRPr sz="1200">
              <a:solidFill>
                <a:schemeClr val="lt1"/>
              </a:solidFill>
              <a:latin typeface="Montserrat Light"/>
              <a:ea typeface="Montserrat Light"/>
              <a:cs typeface="Montserrat Light"/>
              <a:sym typeface="Montserrat Light"/>
            </a:endParaRPr>
          </a:p>
        </p:txBody>
      </p:sp>
      <p:cxnSp>
        <p:nvCxnSpPr>
          <p:cNvPr id="586" name="Google Shape;586;g133d7be6eea_0_43"/>
          <p:cNvCxnSpPr/>
          <p:nvPr/>
        </p:nvCxnSpPr>
        <p:spPr>
          <a:xfrm>
            <a:off x="4388050" y="4902950"/>
            <a:ext cx="5715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grpSp>
        <p:nvGrpSpPr>
          <p:cNvPr id="587" name="Google Shape;587;g133d7be6eea_0_43"/>
          <p:cNvGrpSpPr/>
          <p:nvPr/>
        </p:nvGrpSpPr>
        <p:grpSpPr>
          <a:xfrm>
            <a:off x="4500130" y="4416882"/>
            <a:ext cx="347323" cy="347620"/>
            <a:chOff x="4334725" y="1355875"/>
            <a:chExt cx="3106650" cy="3001900"/>
          </a:xfrm>
        </p:grpSpPr>
        <p:grpSp>
          <p:nvGrpSpPr>
            <p:cNvPr id="588" name="Google Shape;588;g133d7be6eea_0_43"/>
            <p:cNvGrpSpPr/>
            <p:nvPr/>
          </p:nvGrpSpPr>
          <p:grpSpPr>
            <a:xfrm>
              <a:off x="4516050" y="1724875"/>
              <a:ext cx="2693725" cy="2632900"/>
              <a:chOff x="4516050" y="1724875"/>
              <a:chExt cx="2693725" cy="2632900"/>
            </a:xfrm>
          </p:grpSpPr>
          <p:sp>
            <p:nvSpPr>
              <p:cNvPr id="589" name="Google Shape;589;g133d7be6eea_0_43"/>
              <p:cNvSpPr/>
              <p:nvPr/>
            </p:nvSpPr>
            <p:spPr>
              <a:xfrm>
                <a:off x="6227525" y="1737400"/>
                <a:ext cx="982250" cy="1548550"/>
              </a:xfrm>
              <a:custGeom>
                <a:rect b="b" l="l" r="r" t="t"/>
                <a:pathLst>
                  <a:path extrusionOk="0" h="61942" w="3929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g133d7be6eea_0_43"/>
              <p:cNvSpPr/>
              <p:nvPr/>
            </p:nvSpPr>
            <p:spPr>
              <a:xfrm>
                <a:off x="4516050" y="1724875"/>
                <a:ext cx="1010900" cy="1581800"/>
              </a:xfrm>
              <a:custGeom>
                <a:rect b="b" l="l" r="r" t="t"/>
                <a:pathLst>
                  <a:path extrusionOk="0" h="63272" w="40436">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133d7be6eea_0_43"/>
              <p:cNvSpPr/>
              <p:nvPr/>
            </p:nvSpPr>
            <p:spPr>
              <a:xfrm>
                <a:off x="4977525" y="3800325"/>
                <a:ext cx="1782050" cy="557450"/>
              </a:xfrm>
              <a:custGeom>
                <a:rect b="b" l="l" r="r" t="t"/>
                <a:pathLst>
                  <a:path extrusionOk="0" h="22298" w="71282">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g133d7be6eea_0_43"/>
            <p:cNvGrpSpPr/>
            <p:nvPr/>
          </p:nvGrpSpPr>
          <p:grpSpPr>
            <a:xfrm>
              <a:off x="4334725" y="1355875"/>
              <a:ext cx="3106650" cy="2709650"/>
              <a:chOff x="4334725" y="1355875"/>
              <a:chExt cx="3106650" cy="2709650"/>
            </a:xfrm>
          </p:grpSpPr>
          <p:sp>
            <p:nvSpPr>
              <p:cNvPr id="593" name="Google Shape;593;g133d7be6eea_0_43"/>
              <p:cNvSpPr/>
              <p:nvPr/>
            </p:nvSpPr>
            <p:spPr>
              <a:xfrm>
                <a:off x="5427950" y="1355875"/>
                <a:ext cx="904575" cy="1665925"/>
              </a:xfrm>
              <a:custGeom>
                <a:rect b="b" l="l" r="r" t="t"/>
                <a:pathLst>
                  <a:path extrusionOk="0" fill="none" h="66637" w="36183">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cap="flat" cmpd="sng" w="9525">
                <a:solidFill>
                  <a:srgbClr val="5F7D9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133d7be6eea_0_43"/>
              <p:cNvSpPr/>
              <p:nvPr/>
            </p:nvSpPr>
            <p:spPr>
              <a:xfrm>
                <a:off x="4334725" y="2760325"/>
                <a:ext cx="1547125" cy="1304775"/>
              </a:xfrm>
              <a:custGeom>
                <a:rect b="b" l="l" r="r" t="t"/>
                <a:pathLst>
                  <a:path extrusionOk="0" fill="none" h="52191" w="61885">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cap="flat" cmpd="sng" w="9525">
                <a:solidFill>
                  <a:srgbClr val="435D74"/>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g133d7be6eea_0_43"/>
              <p:cNvSpPr/>
              <p:nvPr/>
            </p:nvSpPr>
            <p:spPr>
              <a:xfrm>
                <a:off x="5881825" y="2760325"/>
                <a:ext cx="1559550" cy="1305200"/>
              </a:xfrm>
              <a:custGeom>
                <a:rect b="b" l="l" r="r" t="t"/>
                <a:pathLst>
                  <a:path extrusionOk="0" fill="none" h="52208" w="62382">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cap="flat" cmpd="sng" w="9525">
                <a:solidFill>
                  <a:srgbClr val="A5B7C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6" name="Google Shape;596;g133d7be6eea_0_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597" name="Google Shape;597;g133d7be6eea_0_43"/>
          <p:cNvSpPr txBox="1"/>
          <p:nvPr>
            <p:ph type="title"/>
          </p:nvPr>
        </p:nvSpPr>
        <p:spPr>
          <a:xfrm>
            <a:off x="970975" y="545900"/>
            <a:ext cx="4032900" cy="46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7200"/>
              <a:buNone/>
            </a:pPr>
            <a:r>
              <a:rPr lang="en" sz="2400">
                <a:solidFill>
                  <a:schemeClr val="lt2"/>
                </a:solidFill>
              </a:rPr>
              <a:t>TESTING</a:t>
            </a:r>
            <a:endParaRPr sz="2400">
              <a:solidFill>
                <a:schemeClr val="lt2"/>
              </a:solidFill>
            </a:endParaRPr>
          </a:p>
        </p:txBody>
      </p:sp>
      <p:cxnSp>
        <p:nvCxnSpPr>
          <p:cNvPr id="598" name="Google Shape;598;g133d7be6eea_0_43"/>
          <p:cNvCxnSpPr/>
          <p:nvPr/>
        </p:nvCxnSpPr>
        <p:spPr>
          <a:xfrm>
            <a:off x="1060525" y="400895"/>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0"/>
              </a:srgbClr>
            </a:outerShdw>
          </a:effectLst>
        </p:spPr>
      </p:cxnSp>
      <p:sp>
        <p:nvSpPr>
          <p:cNvPr id="599" name="Google Shape;599;g133d7be6eea_0_43"/>
          <p:cNvSpPr txBox="1"/>
          <p:nvPr/>
        </p:nvSpPr>
        <p:spPr>
          <a:xfrm>
            <a:off x="3732317" y="3882900"/>
            <a:ext cx="2500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solidFill>
                  <a:schemeClr val="accent1"/>
                </a:solidFill>
                <a:latin typeface="Montserrat Medium"/>
                <a:ea typeface="Montserrat Medium"/>
                <a:cs typeface="Montserrat Medium"/>
                <a:sym typeface="Montserrat Medium"/>
              </a:rPr>
              <a:t>Fig: True Emotion vs Predicted Emotion</a:t>
            </a:r>
            <a:endParaRPr i="1" sz="900">
              <a:solidFill>
                <a:schemeClr val="accent1"/>
              </a:solidFill>
              <a:latin typeface="Montserrat Medium"/>
              <a:ea typeface="Montserrat Medium"/>
              <a:cs typeface="Montserrat Medium"/>
              <a:sym typeface="Montserrat Medium"/>
            </a:endParaRPr>
          </a:p>
        </p:txBody>
      </p:sp>
      <p:pic>
        <p:nvPicPr>
          <p:cNvPr id="600" name="Google Shape;600;g133d7be6eea_0_43"/>
          <p:cNvPicPr preferRelativeResize="0"/>
          <p:nvPr/>
        </p:nvPicPr>
        <p:blipFill>
          <a:blip r:embed="rId3">
            <a:alphaModFix/>
          </a:blip>
          <a:stretch>
            <a:fillRect/>
          </a:stretch>
        </p:blipFill>
        <p:spPr>
          <a:xfrm>
            <a:off x="1189915" y="2318861"/>
            <a:ext cx="7585021" cy="15640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20"/>
          <p:cNvSpPr txBox="1"/>
          <p:nvPr>
            <p:ph type="title"/>
          </p:nvPr>
        </p:nvSpPr>
        <p:spPr>
          <a:xfrm>
            <a:off x="1720900" y="347550"/>
            <a:ext cx="4032900" cy="75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7200"/>
              <a:buNone/>
            </a:pPr>
            <a:r>
              <a:rPr lang="en" sz="4700">
                <a:solidFill>
                  <a:schemeClr val="lt2"/>
                </a:solidFill>
              </a:rPr>
              <a:t>RESULTS</a:t>
            </a:r>
            <a:endParaRPr sz="4700">
              <a:solidFill>
                <a:schemeClr val="lt2"/>
              </a:solidFill>
            </a:endParaRPr>
          </a:p>
        </p:txBody>
      </p:sp>
      <p:cxnSp>
        <p:nvCxnSpPr>
          <p:cNvPr id="606" name="Google Shape;606;p20"/>
          <p:cNvCxnSpPr/>
          <p:nvPr/>
        </p:nvCxnSpPr>
        <p:spPr>
          <a:xfrm>
            <a:off x="1810300" y="244520"/>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607" name="Google Shape;607;p20"/>
          <p:cNvSpPr txBox="1"/>
          <p:nvPr/>
        </p:nvSpPr>
        <p:spPr>
          <a:xfrm>
            <a:off x="1655425" y="1106550"/>
            <a:ext cx="6117900" cy="41139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40000"/>
              </a:lnSpc>
              <a:spcBef>
                <a:spcPts val="1000"/>
              </a:spcBef>
              <a:spcAft>
                <a:spcPts val="0"/>
              </a:spcAft>
              <a:buClr>
                <a:schemeClr val="lt2"/>
              </a:buClr>
              <a:buSzPts val="1200"/>
              <a:buFont typeface="Montserrat"/>
              <a:buChar char="❏"/>
            </a:pPr>
            <a:r>
              <a:rPr b="0" i="0" lang="en" sz="1200" u="none" cap="none" strike="noStrike">
                <a:solidFill>
                  <a:schemeClr val="lt1"/>
                </a:solidFill>
                <a:latin typeface="Montserrat"/>
                <a:ea typeface="Montserrat"/>
                <a:cs typeface="Montserrat"/>
                <a:sym typeface="Montserrat"/>
              </a:rPr>
              <a:t>It focuses on analyzing the sentiments of the tweets </a:t>
            </a:r>
            <a:r>
              <a:rPr lang="en" sz="1200">
                <a:solidFill>
                  <a:schemeClr val="lt1"/>
                </a:solidFill>
                <a:latin typeface="Montserrat"/>
                <a:ea typeface="Montserrat"/>
                <a:cs typeface="Montserrat"/>
                <a:sym typeface="Montserrat"/>
              </a:rPr>
              <a:t>by</a:t>
            </a:r>
            <a:r>
              <a:rPr b="0" i="0" lang="en" sz="1200" u="none" cap="none" strike="noStrike">
                <a:solidFill>
                  <a:schemeClr val="lt1"/>
                </a:solidFill>
                <a:latin typeface="Montserrat"/>
                <a:ea typeface="Montserrat"/>
                <a:cs typeface="Montserrat"/>
                <a:sym typeface="Montserrat"/>
              </a:rPr>
              <a:t> feeding the data to a machine learning model in order and </a:t>
            </a:r>
            <a:r>
              <a:rPr lang="en" sz="1200">
                <a:solidFill>
                  <a:schemeClr val="lt1"/>
                </a:solidFill>
                <a:latin typeface="Montserrat"/>
                <a:ea typeface="Montserrat"/>
                <a:cs typeface="Montserrat"/>
                <a:sym typeface="Montserrat"/>
              </a:rPr>
              <a:t>to </a:t>
            </a:r>
            <a:r>
              <a:rPr b="0" i="0" lang="en" sz="1200" u="none" cap="none" strike="noStrike">
                <a:solidFill>
                  <a:schemeClr val="lt1"/>
                </a:solidFill>
                <a:latin typeface="Montserrat"/>
                <a:ea typeface="Montserrat"/>
                <a:cs typeface="Montserrat"/>
                <a:sym typeface="Montserrat"/>
              </a:rPr>
              <a:t>check its accuracy</a:t>
            </a:r>
            <a:r>
              <a:rPr lang="en" sz="1200">
                <a:solidFill>
                  <a:schemeClr val="lt1"/>
                </a:solidFill>
                <a:latin typeface="Montserrat"/>
                <a:ea typeface="Montserrat"/>
                <a:cs typeface="Montserrat"/>
                <a:sym typeface="Montserrat"/>
              </a:rPr>
              <a:t>, so that we can use this model for future implementations according to the results.</a:t>
            </a:r>
            <a:endParaRPr sz="1200">
              <a:solidFill>
                <a:schemeClr val="lt1"/>
              </a:solidFill>
              <a:latin typeface="Montserrat"/>
              <a:ea typeface="Montserrat"/>
              <a:cs typeface="Montserrat"/>
              <a:sym typeface="Montserrat"/>
            </a:endParaRPr>
          </a:p>
          <a:p>
            <a:pPr indent="-304800" lvl="0" marL="457200" marR="0" rtl="0" algn="l">
              <a:lnSpc>
                <a:spcPct val="140000"/>
              </a:lnSpc>
              <a:spcBef>
                <a:spcPts val="1000"/>
              </a:spcBef>
              <a:spcAft>
                <a:spcPts val="0"/>
              </a:spcAft>
              <a:buClr>
                <a:schemeClr val="lt2"/>
              </a:buClr>
              <a:buSzPts val="1200"/>
              <a:buFont typeface="Montserrat"/>
              <a:buChar char="❏"/>
            </a:pPr>
            <a:r>
              <a:rPr lang="en" sz="1200">
                <a:solidFill>
                  <a:schemeClr val="lt1"/>
                </a:solidFill>
                <a:latin typeface="Montserrat"/>
                <a:ea typeface="Montserrat"/>
                <a:cs typeface="Montserrat"/>
                <a:sym typeface="Montserrat"/>
              </a:rPr>
              <a:t>The development phase comprises of steps like data collection, text pre-processing, training and testing the model.</a:t>
            </a:r>
            <a:endParaRPr sz="1200">
              <a:solidFill>
                <a:schemeClr val="lt1"/>
              </a:solidFill>
              <a:latin typeface="Montserrat"/>
              <a:ea typeface="Montserrat"/>
              <a:cs typeface="Montserrat"/>
              <a:sym typeface="Montserrat"/>
            </a:endParaRPr>
          </a:p>
          <a:p>
            <a:pPr indent="-304800" lvl="0" marL="457200" marR="0" rtl="0" algn="l">
              <a:lnSpc>
                <a:spcPct val="140000"/>
              </a:lnSpc>
              <a:spcBef>
                <a:spcPts val="1000"/>
              </a:spcBef>
              <a:spcAft>
                <a:spcPts val="0"/>
              </a:spcAft>
              <a:buClr>
                <a:schemeClr val="lt2"/>
              </a:buClr>
              <a:buSzPts val="1200"/>
              <a:buFont typeface="Montserrat"/>
              <a:buChar char="❏"/>
            </a:pPr>
            <a:r>
              <a:rPr b="0" i="0" lang="en" sz="1200" u="none" cap="none" strike="noStrike">
                <a:solidFill>
                  <a:schemeClr val="lt1"/>
                </a:solidFill>
                <a:latin typeface="Montserrat"/>
                <a:ea typeface="Montserrat"/>
                <a:cs typeface="Montserrat"/>
                <a:sym typeface="Montserrat"/>
              </a:rPr>
              <a:t>This research topic has evolved during the last decade with models reaching the efficiency of almost 85%-9</a:t>
            </a:r>
            <a:r>
              <a:rPr lang="en" sz="1200">
                <a:solidFill>
                  <a:schemeClr val="lt1"/>
                </a:solidFill>
                <a:latin typeface="Montserrat"/>
                <a:ea typeface="Montserrat"/>
                <a:cs typeface="Montserrat"/>
                <a:sym typeface="Montserrat"/>
              </a:rPr>
              <a:t>5</a:t>
            </a:r>
            <a:r>
              <a:rPr b="0" i="0" lang="en" sz="1200" u="none" cap="none" strike="noStrike">
                <a:solidFill>
                  <a:schemeClr val="lt1"/>
                </a:solidFill>
                <a:latin typeface="Montserrat"/>
                <a:ea typeface="Montserrat"/>
                <a:cs typeface="Montserrat"/>
                <a:sym typeface="Montserrat"/>
              </a:rPr>
              <a:t>%. </a:t>
            </a:r>
            <a:endParaRPr sz="1200">
              <a:solidFill>
                <a:schemeClr val="lt1"/>
              </a:solidFill>
              <a:latin typeface="Montserrat"/>
              <a:ea typeface="Montserrat"/>
              <a:cs typeface="Montserrat"/>
              <a:sym typeface="Montserrat"/>
            </a:endParaRPr>
          </a:p>
          <a:p>
            <a:pPr indent="-304800" lvl="0" marL="457200" marR="0" rtl="0" algn="l">
              <a:lnSpc>
                <a:spcPct val="140000"/>
              </a:lnSpc>
              <a:spcBef>
                <a:spcPts val="1000"/>
              </a:spcBef>
              <a:spcAft>
                <a:spcPts val="0"/>
              </a:spcAft>
              <a:buClr>
                <a:schemeClr val="lt2"/>
              </a:buClr>
              <a:buSzPts val="1200"/>
              <a:buFont typeface="Montserrat"/>
              <a:buChar char="❏"/>
            </a:pPr>
            <a:r>
              <a:rPr lang="en" sz="1200">
                <a:solidFill>
                  <a:schemeClr val="lt1"/>
                </a:solidFill>
                <a:latin typeface="Montserrat"/>
                <a:ea typeface="Montserrat"/>
                <a:cs typeface="Montserrat"/>
                <a:sym typeface="Montserrat"/>
              </a:rPr>
              <a:t>By evaluating the model based on test sequences and test labels, we achieve a precision of </a:t>
            </a:r>
            <a:r>
              <a:rPr lang="en" sz="1200">
                <a:solidFill>
                  <a:schemeClr val="lt2"/>
                </a:solidFill>
                <a:latin typeface="Montserrat"/>
                <a:ea typeface="Montserrat"/>
                <a:cs typeface="Montserrat"/>
                <a:sym typeface="Montserrat"/>
              </a:rPr>
              <a:t>92.17%</a:t>
            </a:r>
            <a:r>
              <a:rPr lang="en" sz="1200">
                <a:solidFill>
                  <a:schemeClr val="lt1"/>
                </a:solidFill>
                <a:latin typeface="Montserrat"/>
                <a:ea typeface="Montserrat"/>
                <a:cs typeface="Montserrat"/>
                <a:sym typeface="Montserrat"/>
              </a:rPr>
              <a:t> and a loss of </a:t>
            </a:r>
            <a:r>
              <a:rPr lang="en" sz="1200">
                <a:solidFill>
                  <a:schemeClr val="lt2"/>
                </a:solidFill>
                <a:latin typeface="Montserrat"/>
                <a:ea typeface="Montserrat"/>
                <a:cs typeface="Montserrat"/>
                <a:sym typeface="Montserrat"/>
              </a:rPr>
              <a:t>12.65%</a:t>
            </a:r>
            <a:r>
              <a:rPr lang="en" sz="1200">
                <a:solidFill>
                  <a:schemeClr val="lt1"/>
                </a:solidFill>
                <a:latin typeface="Montserrat"/>
                <a:ea typeface="Montserrat"/>
                <a:cs typeface="Montserrat"/>
                <a:sym typeface="Montserrat"/>
              </a:rPr>
              <a:t>. </a:t>
            </a:r>
            <a:endParaRPr sz="1200">
              <a:solidFill>
                <a:schemeClr val="lt1"/>
              </a:solidFill>
              <a:latin typeface="Montserrat"/>
              <a:ea typeface="Montserrat"/>
              <a:cs typeface="Montserrat"/>
              <a:sym typeface="Montserrat"/>
            </a:endParaRPr>
          </a:p>
          <a:p>
            <a:pPr indent="-304800" lvl="0" marL="457200" marR="0" rtl="0" algn="l">
              <a:lnSpc>
                <a:spcPct val="140000"/>
              </a:lnSpc>
              <a:spcBef>
                <a:spcPts val="1000"/>
              </a:spcBef>
              <a:spcAft>
                <a:spcPts val="0"/>
              </a:spcAft>
              <a:buClr>
                <a:schemeClr val="lt2"/>
              </a:buClr>
              <a:buSzPts val="1200"/>
              <a:buFont typeface="Montserrat"/>
              <a:buChar char="❏"/>
            </a:pPr>
            <a:r>
              <a:rPr lang="en" sz="1200">
                <a:solidFill>
                  <a:schemeClr val="lt1"/>
                </a:solidFill>
                <a:latin typeface="Montserrat"/>
                <a:ea typeface="Montserrat"/>
                <a:cs typeface="Montserrat"/>
                <a:sym typeface="Montserrat"/>
              </a:rPr>
              <a:t>Even though the model has a high accuracy score, we still have room to improve our model.</a:t>
            </a:r>
            <a:endParaRPr sz="1200">
              <a:solidFill>
                <a:schemeClr val="lt1"/>
              </a:solidFill>
              <a:latin typeface="Montserrat"/>
              <a:ea typeface="Montserrat"/>
              <a:cs typeface="Montserrat"/>
              <a:sym typeface="Montserrat"/>
            </a:endParaRPr>
          </a:p>
          <a:p>
            <a:pPr indent="0" lvl="0" marL="0" marR="0" rtl="0" algn="l">
              <a:lnSpc>
                <a:spcPct val="140000"/>
              </a:lnSpc>
              <a:spcBef>
                <a:spcPts val="1000"/>
              </a:spcBef>
              <a:spcAft>
                <a:spcPts val="0"/>
              </a:spcAft>
              <a:buClr>
                <a:srgbClr val="000000"/>
              </a:buClr>
              <a:buSzPts val="1200"/>
              <a:buFont typeface="Arial"/>
              <a:buNone/>
            </a:pPr>
            <a:r>
              <a:t/>
            </a:r>
            <a:endParaRPr sz="1200">
              <a:solidFill>
                <a:schemeClr val="lt1"/>
              </a:solidFill>
              <a:latin typeface="Montserrat"/>
              <a:ea typeface="Montserrat"/>
              <a:cs typeface="Montserrat"/>
              <a:sym typeface="Montserrat"/>
            </a:endParaRPr>
          </a:p>
        </p:txBody>
      </p:sp>
      <p:sp>
        <p:nvSpPr>
          <p:cNvPr id="608" name="Google Shape;608;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cxnSp>
        <p:nvCxnSpPr>
          <p:cNvPr id="609" name="Google Shape;609;p20"/>
          <p:cNvCxnSpPr/>
          <p:nvPr/>
        </p:nvCxnSpPr>
        <p:spPr>
          <a:xfrm>
            <a:off x="4286250" y="4905425"/>
            <a:ext cx="5715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0"/>
              </a:srgbClr>
            </a:outerShdw>
          </a:effectLst>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21"/>
          <p:cNvSpPr txBox="1"/>
          <p:nvPr/>
        </p:nvSpPr>
        <p:spPr>
          <a:xfrm>
            <a:off x="1700400" y="591913"/>
            <a:ext cx="5909100" cy="886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40000"/>
              </a:lnSpc>
              <a:spcBef>
                <a:spcPts val="0"/>
              </a:spcBef>
              <a:spcAft>
                <a:spcPts val="0"/>
              </a:spcAft>
              <a:buClr>
                <a:schemeClr val="accent1"/>
              </a:buClr>
              <a:buSzPts val="1200"/>
              <a:buFont typeface="Montserrat Light"/>
              <a:buChar char="❏"/>
            </a:pPr>
            <a:r>
              <a:rPr lang="en" sz="1200">
                <a:solidFill>
                  <a:schemeClr val="lt1"/>
                </a:solidFill>
                <a:latin typeface="Montserrat Light"/>
                <a:ea typeface="Montserrat Light"/>
                <a:cs typeface="Montserrat Light"/>
                <a:sym typeface="Montserrat Light"/>
              </a:rPr>
              <a:t>T</a:t>
            </a:r>
            <a:r>
              <a:rPr b="0" i="0" lang="en" sz="1200" u="none" cap="none" strike="noStrike">
                <a:solidFill>
                  <a:schemeClr val="lt1"/>
                </a:solidFill>
                <a:latin typeface="Montserrat Light"/>
                <a:ea typeface="Montserrat Light"/>
                <a:cs typeface="Montserrat Light"/>
                <a:sym typeface="Montserrat Light"/>
              </a:rPr>
              <a:t>he Model train history graph shows that the training accuracy has </a:t>
            </a:r>
            <a:r>
              <a:rPr b="0" i="0" lang="en" sz="1200" u="none" cap="none" strike="noStrike">
                <a:solidFill>
                  <a:schemeClr val="accent1"/>
                </a:solidFill>
                <a:latin typeface="Montserrat Light"/>
                <a:ea typeface="Montserrat Light"/>
                <a:cs typeface="Montserrat Light"/>
                <a:sym typeface="Montserrat Light"/>
              </a:rPr>
              <a:t>increased</a:t>
            </a:r>
            <a:r>
              <a:rPr b="0" i="0" lang="en" sz="1200" u="none" cap="none" strike="noStrike">
                <a:solidFill>
                  <a:schemeClr val="lt1"/>
                </a:solidFill>
                <a:latin typeface="Montserrat Light"/>
                <a:ea typeface="Montserrat Light"/>
                <a:cs typeface="Montserrat Light"/>
                <a:sym typeface="Montserrat Light"/>
              </a:rPr>
              <a:t> steadily. </a:t>
            </a:r>
            <a:r>
              <a:rPr lang="en" sz="1200">
                <a:solidFill>
                  <a:schemeClr val="lt1"/>
                </a:solidFill>
                <a:latin typeface="Montserrat Light"/>
                <a:ea typeface="Montserrat Light"/>
                <a:cs typeface="Montserrat Light"/>
                <a:sym typeface="Montserrat Light"/>
              </a:rPr>
              <a:t>And </a:t>
            </a:r>
            <a:r>
              <a:rPr b="0" i="0" lang="en" sz="1200" u="none" cap="none" strike="noStrike">
                <a:solidFill>
                  <a:schemeClr val="lt1"/>
                </a:solidFill>
                <a:latin typeface="Montserrat Light"/>
                <a:ea typeface="Montserrat Light"/>
                <a:cs typeface="Montserrat Light"/>
                <a:sym typeface="Montserrat Light"/>
              </a:rPr>
              <a:t>loss has also </a:t>
            </a:r>
            <a:r>
              <a:rPr b="0" i="0" lang="en" sz="1200" u="none" cap="none" strike="noStrike">
                <a:solidFill>
                  <a:schemeClr val="accent1"/>
                </a:solidFill>
                <a:latin typeface="Montserrat Light"/>
                <a:ea typeface="Montserrat Light"/>
                <a:cs typeface="Montserrat Light"/>
                <a:sym typeface="Montserrat Light"/>
              </a:rPr>
              <a:t>declined</a:t>
            </a:r>
            <a:r>
              <a:rPr b="0" i="0" lang="en" sz="1200" u="none" cap="none" strike="noStrike">
                <a:solidFill>
                  <a:schemeClr val="lt1"/>
                </a:solidFill>
                <a:latin typeface="Montserrat Light"/>
                <a:ea typeface="Montserrat Light"/>
                <a:cs typeface="Montserrat Light"/>
                <a:sym typeface="Montserrat Light"/>
              </a:rPr>
              <a:t> with each epoch for both t</a:t>
            </a:r>
            <a:r>
              <a:rPr lang="en" sz="1200">
                <a:solidFill>
                  <a:schemeClr val="lt1"/>
                </a:solidFill>
                <a:latin typeface="Montserrat Light"/>
                <a:ea typeface="Montserrat Light"/>
                <a:cs typeface="Montserrat Light"/>
                <a:sym typeface="Montserrat Light"/>
              </a:rPr>
              <a:t>rain</a:t>
            </a:r>
            <a:r>
              <a:rPr b="0" i="0" lang="en" sz="1200" u="none" cap="none" strike="noStrike">
                <a:solidFill>
                  <a:schemeClr val="lt1"/>
                </a:solidFill>
                <a:latin typeface="Montserrat Light"/>
                <a:ea typeface="Montserrat Light"/>
                <a:cs typeface="Montserrat Light"/>
                <a:sym typeface="Montserrat Light"/>
              </a:rPr>
              <a:t>ing &amp; validation datasets.</a:t>
            </a:r>
            <a:endParaRPr b="0" i="0" sz="1200" u="none" cap="none" strike="noStrike">
              <a:solidFill>
                <a:schemeClr val="lt1"/>
              </a:solidFill>
              <a:latin typeface="Montserrat Light"/>
              <a:ea typeface="Montserrat Light"/>
              <a:cs typeface="Montserrat Light"/>
              <a:sym typeface="Montserrat Light"/>
            </a:endParaRPr>
          </a:p>
        </p:txBody>
      </p:sp>
      <p:sp>
        <p:nvSpPr>
          <p:cNvPr id="615" name="Google Shape;615;p21"/>
          <p:cNvSpPr/>
          <p:nvPr/>
        </p:nvSpPr>
        <p:spPr>
          <a:xfrm>
            <a:off x="2254403" y="1678488"/>
            <a:ext cx="6372300" cy="2871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617" name="Google Shape;617;p21"/>
          <p:cNvPicPr preferRelativeResize="0"/>
          <p:nvPr/>
        </p:nvPicPr>
        <p:blipFill>
          <a:blip r:embed="rId3">
            <a:alphaModFix/>
          </a:blip>
          <a:stretch>
            <a:fillRect/>
          </a:stretch>
        </p:blipFill>
        <p:spPr>
          <a:xfrm>
            <a:off x="2245150" y="1696666"/>
            <a:ext cx="6372227" cy="2834717"/>
          </a:xfrm>
          <a:prstGeom prst="rect">
            <a:avLst/>
          </a:prstGeom>
          <a:noFill/>
          <a:ln>
            <a:noFill/>
          </a:ln>
        </p:spPr>
      </p:pic>
      <p:sp>
        <p:nvSpPr>
          <p:cNvPr id="618" name="Google Shape;618;p21"/>
          <p:cNvSpPr txBox="1"/>
          <p:nvPr/>
        </p:nvSpPr>
        <p:spPr>
          <a:xfrm>
            <a:off x="4513700" y="4531375"/>
            <a:ext cx="1853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solidFill>
                  <a:schemeClr val="accent1"/>
                </a:solidFill>
                <a:latin typeface="Montserrat Medium"/>
                <a:ea typeface="Montserrat Medium"/>
                <a:cs typeface="Montserrat Medium"/>
                <a:sym typeface="Montserrat Medium"/>
              </a:rPr>
              <a:t>Fig: Accuracy &amp; Loss Graph</a:t>
            </a:r>
            <a:endParaRPr i="1" sz="900">
              <a:solidFill>
                <a:schemeClr val="accent1"/>
              </a:solidFill>
              <a:latin typeface="Montserrat Medium"/>
              <a:ea typeface="Montserrat Medium"/>
              <a:cs typeface="Montserrat Medium"/>
              <a:sym typeface="Montserrat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22"/>
          <p:cNvSpPr txBox="1"/>
          <p:nvPr/>
        </p:nvSpPr>
        <p:spPr>
          <a:xfrm>
            <a:off x="1316375" y="811213"/>
            <a:ext cx="6117900" cy="1158000"/>
          </a:xfrm>
          <a:prstGeom prst="rect">
            <a:avLst/>
          </a:prstGeom>
          <a:noFill/>
          <a:ln>
            <a:noFill/>
          </a:ln>
        </p:spPr>
        <p:txBody>
          <a:bodyPr anchorCtr="0" anchor="t" bIns="91425" lIns="91425" spcFirstLastPara="1" rIns="91425" wrap="square" tIns="91425">
            <a:spAutoFit/>
          </a:bodyPr>
          <a:lstStyle/>
          <a:p>
            <a:pPr indent="-304800" lvl="0" marL="457200" rtl="0" algn="l">
              <a:lnSpc>
                <a:spcPct val="140000"/>
              </a:lnSpc>
              <a:spcBef>
                <a:spcPts val="120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We performed Sentiment Analysis on real-time tweets on “</a:t>
            </a:r>
            <a:r>
              <a:rPr b="1" lang="en" sz="1200">
                <a:solidFill>
                  <a:schemeClr val="lt2"/>
                </a:solidFill>
                <a:latin typeface="Montserrat"/>
                <a:ea typeface="Montserrat"/>
                <a:cs typeface="Montserrat"/>
                <a:sym typeface="Montserrat"/>
              </a:rPr>
              <a:t>#bmw</a:t>
            </a:r>
            <a:r>
              <a:rPr lang="en" sz="1200">
                <a:solidFill>
                  <a:schemeClr val="lt1"/>
                </a:solidFill>
                <a:latin typeface="Montserrat"/>
                <a:ea typeface="Montserrat"/>
                <a:cs typeface="Montserrat"/>
                <a:sym typeface="Montserrat"/>
              </a:rPr>
              <a:t>” by taking 1000 tweets ranging from </a:t>
            </a:r>
            <a:r>
              <a:rPr lang="en" sz="1200">
                <a:solidFill>
                  <a:schemeClr val="accent2"/>
                </a:solidFill>
                <a:latin typeface="Montserrat"/>
                <a:ea typeface="Montserrat"/>
                <a:cs typeface="Montserrat"/>
                <a:sym typeface="Montserrat"/>
              </a:rPr>
              <a:t>1st May 2022</a:t>
            </a:r>
            <a:r>
              <a:rPr lang="en" sz="1200">
                <a:solidFill>
                  <a:schemeClr val="lt1"/>
                </a:solidFill>
                <a:latin typeface="Montserrat"/>
                <a:ea typeface="Montserrat"/>
                <a:cs typeface="Montserrat"/>
                <a:sym typeface="Montserrat"/>
              </a:rPr>
              <a:t> to </a:t>
            </a:r>
            <a:r>
              <a:rPr lang="en" sz="1200">
                <a:solidFill>
                  <a:schemeClr val="dk2"/>
                </a:solidFill>
                <a:latin typeface="Montserrat"/>
                <a:ea typeface="Montserrat"/>
                <a:cs typeface="Montserrat"/>
                <a:sym typeface="Montserrat"/>
              </a:rPr>
              <a:t>1st June 2022</a:t>
            </a:r>
            <a:r>
              <a:rPr lang="en" sz="1200">
                <a:solidFill>
                  <a:schemeClr val="lt1"/>
                </a:solidFill>
                <a:latin typeface="Montserrat"/>
                <a:ea typeface="Montserrat"/>
                <a:cs typeface="Montserrat"/>
                <a:sym typeface="Montserrat"/>
              </a:rPr>
              <a:t>, </a:t>
            </a:r>
            <a:endParaRPr sz="1200">
              <a:solidFill>
                <a:schemeClr val="lt1"/>
              </a:solidFill>
              <a:latin typeface="Montserrat"/>
              <a:ea typeface="Montserrat"/>
              <a:cs typeface="Montserrat"/>
              <a:sym typeface="Montserrat"/>
            </a:endParaRPr>
          </a:p>
          <a:p>
            <a:pPr indent="-304800" lvl="0" marL="457200" rtl="0" algn="l">
              <a:lnSpc>
                <a:spcPct val="140000"/>
              </a:lnSpc>
              <a:spcBef>
                <a:spcPts val="100"/>
              </a:spcBef>
              <a:spcAft>
                <a:spcPts val="1000"/>
              </a:spcAft>
              <a:buClr>
                <a:schemeClr val="lt1"/>
              </a:buClr>
              <a:buSzPts val="1200"/>
              <a:buFont typeface="Montserrat"/>
              <a:buChar char="❖"/>
            </a:pPr>
            <a:r>
              <a:rPr lang="en" sz="1200">
                <a:solidFill>
                  <a:schemeClr val="lt1"/>
                </a:solidFill>
                <a:latin typeface="Montserrat"/>
                <a:ea typeface="Montserrat"/>
                <a:cs typeface="Montserrat"/>
                <a:sym typeface="Montserrat"/>
              </a:rPr>
              <a:t>We found that almost </a:t>
            </a:r>
            <a:r>
              <a:rPr lang="en" sz="1200">
                <a:solidFill>
                  <a:schemeClr val="lt2"/>
                </a:solidFill>
                <a:latin typeface="Montserrat"/>
                <a:ea typeface="Montserrat"/>
                <a:cs typeface="Montserrat"/>
                <a:sym typeface="Montserrat"/>
              </a:rPr>
              <a:t>80%</a:t>
            </a:r>
            <a:r>
              <a:rPr lang="en" sz="1200">
                <a:solidFill>
                  <a:schemeClr val="lt1"/>
                </a:solidFill>
                <a:latin typeface="Montserrat"/>
                <a:ea typeface="Montserrat"/>
                <a:cs typeface="Montserrat"/>
                <a:sym typeface="Montserrat"/>
              </a:rPr>
              <a:t> of the twitter users had love sentiment associated with hashtag #bmw. </a:t>
            </a:r>
            <a:endParaRPr b="0" i="0" sz="1200" u="none" cap="none" strike="noStrike">
              <a:solidFill>
                <a:schemeClr val="lt1"/>
              </a:solidFill>
              <a:latin typeface="Montserrat Light"/>
              <a:ea typeface="Montserrat Light"/>
              <a:cs typeface="Montserrat Light"/>
              <a:sym typeface="Montserrat Light"/>
            </a:endParaRPr>
          </a:p>
        </p:txBody>
      </p:sp>
      <p:sp>
        <p:nvSpPr>
          <p:cNvPr id="624" name="Google Shape;624;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625" name="Google Shape;625;p22"/>
          <p:cNvSpPr/>
          <p:nvPr/>
        </p:nvSpPr>
        <p:spPr>
          <a:xfrm>
            <a:off x="1911049" y="2010050"/>
            <a:ext cx="3252600" cy="249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6" name="Google Shape;626;p22"/>
          <p:cNvPicPr preferRelativeResize="0"/>
          <p:nvPr/>
        </p:nvPicPr>
        <p:blipFill>
          <a:blip r:embed="rId3">
            <a:alphaModFix/>
          </a:blip>
          <a:stretch>
            <a:fillRect/>
          </a:stretch>
        </p:blipFill>
        <p:spPr>
          <a:xfrm>
            <a:off x="1911025" y="2010050"/>
            <a:ext cx="3252793" cy="2497575"/>
          </a:xfrm>
          <a:prstGeom prst="rect">
            <a:avLst/>
          </a:prstGeom>
          <a:noFill/>
          <a:ln>
            <a:noFill/>
          </a:ln>
        </p:spPr>
      </p:pic>
      <p:pic>
        <p:nvPicPr>
          <p:cNvPr id="627" name="Google Shape;627;p22"/>
          <p:cNvPicPr preferRelativeResize="0"/>
          <p:nvPr/>
        </p:nvPicPr>
        <p:blipFill>
          <a:blip r:embed="rId4">
            <a:alphaModFix/>
          </a:blip>
          <a:stretch>
            <a:fillRect/>
          </a:stretch>
        </p:blipFill>
        <p:spPr>
          <a:xfrm>
            <a:off x="5261625" y="2010050"/>
            <a:ext cx="2688300" cy="2497576"/>
          </a:xfrm>
          <a:prstGeom prst="rect">
            <a:avLst/>
          </a:prstGeom>
          <a:noFill/>
          <a:ln>
            <a:noFill/>
          </a:ln>
        </p:spPr>
      </p:pic>
      <p:sp>
        <p:nvSpPr>
          <p:cNvPr id="628" name="Google Shape;628;p22"/>
          <p:cNvSpPr txBox="1"/>
          <p:nvPr/>
        </p:nvSpPr>
        <p:spPr>
          <a:xfrm>
            <a:off x="2577817" y="4522679"/>
            <a:ext cx="1919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solidFill>
                  <a:schemeClr val="accent1"/>
                </a:solidFill>
                <a:latin typeface="Montserrat Medium"/>
                <a:ea typeface="Montserrat Medium"/>
                <a:cs typeface="Montserrat Medium"/>
                <a:sym typeface="Montserrat Medium"/>
              </a:rPr>
              <a:t>Fig: Time vs Sentiment Graph</a:t>
            </a:r>
            <a:endParaRPr i="1" sz="900">
              <a:solidFill>
                <a:schemeClr val="accent1"/>
              </a:solidFill>
              <a:latin typeface="Montserrat Medium"/>
              <a:ea typeface="Montserrat Medium"/>
              <a:cs typeface="Montserrat Medium"/>
              <a:sym typeface="Montserrat Medium"/>
            </a:endParaRPr>
          </a:p>
        </p:txBody>
      </p:sp>
      <p:sp>
        <p:nvSpPr>
          <p:cNvPr id="629" name="Google Shape;629;p22"/>
          <p:cNvSpPr txBox="1"/>
          <p:nvPr/>
        </p:nvSpPr>
        <p:spPr>
          <a:xfrm>
            <a:off x="5811638" y="4522679"/>
            <a:ext cx="1588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solidFill>
                  <a:schemeClr val="accent1"/>
                </a:solidFill>
                <a:latin typeface="Montserrat Medium"/>
                <a:ea typeface="Montserrat Medium"/>
                <a:cs typeface="Montserrat Medium"/>
                <a:sym typeface="Montserrat Medium"/>
              </a:rPr>
              <a:t>Fig: Emotion Pie Chart</a:t>
            </a:r>
            <a:endParaRPr i="1" sz="900">
              <a:solidFill>
                <a:schemeClr val="accent1"/>
              </a:solidFill>
              <a:latin typeface="Montserrat Medium"/>
              <a:ea typeface="Montserrat Medium"/>
              <a:cs typeface="Montserrat Medium"/>
              <a:sym typeface="Montserrat Medium"/>
            </a:endParaRPr>
          </a:p>
        </p:txBody>
      </p:sp>
      <p:sp>
        <p:nvSpPr>
          <p:cNvPr id="630" name="Google Shape;630;p22"/>
          <p:cNvSpPr txBox="1"/>
          <p:nvPr>
            <p:ph type="title"/>
          </p:nvPr>
        </p:nvSpPr>
        <p:spPr>
          <a:xfrm>
            <a:off x="1226975" y="201788"/>
            <a:ext cx="3545100" cy="479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7200"/>
              <a:buNone/>
            </a:pPr>
            <a:r>
              <a:rPr lang="en" sz="2400">
                <a:solidFill>
                  <a:schemeClr val="lt2"/>
                </a:solidFill>
              </a:rPr>
              <a:t>IMPLEMENTATION</a:t>
            </a:r>
            <a:endParaRPr sz="2400">
              <a:solidFill>
                <a:schemeClr val="lt2"/>
              </a:solidFill>
            </a:endParaRPr>
          </a:p>
        </p:txBody>
      </p:sp>
      <p:cxnSp>
        <p:nvCxnSpPr>
          <p:cNvPr id="631" name="Google Shape;631;p22"/>
          <p:cNvCxnSpPr/>
          <p:nvPr/>
        </p:nvCxnSpPr>
        <p:spPr>
          <a:xfrm>
            <a:off x="1316375" y="159983"/>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0"/>
              </a:srgbClr>
            </a:outerShdw>
          </a:effectLst>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23"/>
          <p:cNvSpPr txBox="1"/>
          <p:nvPr/>
        </p:nvSpPr>
        <p:spPr>
          <a:xfrm>
            <a:off x="869000" y="1236675"/>
            <a:ext cx="5053200" cy="2850600"/>
          </a:xfrm>
          <a:prstGeom prst="rect">
            <a:avLst/>
          </a:prstGeom>
          <a:noFill/>
          <a:ln>
            <a:noFill/>
          </a:ln>
        </p:spPr>
        <p:txBody>
          <a:bodyPr anchorCtr="0" anchor="t" bIns="91425" lIns="91425" spcFirstLastPara="1" rIns="91425" wrap="square" tIns="91425">
            <a:spAutoFit/>
          </a:bodyPr>
          <a:lstStyle/>
          <a:p>
            <a:pPr indent="0" lvl="0" marL="0" marR="0" rtl="0" algn="l">
              <a:lnSpc>
                <a:spcPct val="140000"/>
              </a:lnSpc>
              <a:spcBef>
                <a:spcPts val="1200"/>
              </a:spcBef>
              <a:spcAft>
                <a:spcPts val="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Sentiment analysis is used to identify people’s opinion, attitude and emotional states.  Sometimes, words having adjectives and adverbs are used together. Then, it becomes difficult to identify sentiments and opinions.</a:t>
            </a:r>
            <a:endParaRPr b="0" i="0" sz="1200" u="none" cap="none" strike="noStrike">
              <a:solidFill>
                <a:schemeClr val="lt1"/>
              </a:solidFill>
              <a:latin typeface="Montserrat"/>
              <a:ea typeface="Montserrat"/>
              <a:cs typeface="Montserrat"/>
              <a:sym typeface="Montserrat"/>
            </a:endParaRPr>
          </a:p>
          <a:p>
            <a:pPr indent="0" lvl="0" marL="0" marR="0" rtl="0" algn="l">
              <a:lnSpc>
                <a:spcPct val="140000"/>
              </a:lnSpc>
              <a:spcBef>
                <a:spcPts val="1200"/>
              </a:spcBef>
              <a:spcAft>
                <a:spcPts val="1200"/>
              </a:spcAft>
              <a:buClr>
                <a:srgbClr val="000000"/>
              </a:buClr>
              <a:buSzPts val="1200"/>
              <a:buFont typeface="Arial"/>
              <a:buNone/>
            </a:pPr>
            <a:r>
              <a:rPr i="0" lang="en" sz="1200" u="none" cap="none" strike="noStrike">
                <a:solidFill>
                  <a:schemeClr val="lt1"/>
                </a:solidFill>
                <a:latin typeface="Montserrat"/>
                <a:ea typeface="Montserrat"/>
                <a:cs typeface="Montserrat"/>
                <a:sym typeface="Montserrat"/>
              </a:rPr>
              <a:t>In this project, we tried to show the basic way of classifying tweets into </a:t>
            </a:r>
            <a:r>
              <a:rPr lang="en" sz="1200">
                <a:solidFill>
                  <a:schemeClr val="lt1"/>
                </a:solidFill>
                <a:latin typeface="Montserrat"/>
                <a:ea typeface="Montserrat"/>
                <a:cs typeface="Montserrat"/>
                <a:sym typeface="Montserrat"/>
              </a:rPr>
              <a:t>6 different categories- namely joy, love, sadness, fear, surprise and anger. </a:t>
            </a:r>
            <a:r>
              <a:rPr i="0" lang="en" sz="1200" u="none" cap="none" strike="noStrike">
                <a:solidFill>
                  <a:schemeClr val="lt1"/>
                </a:solidFill>
                <a:latin typeface="Montserrat"/>
                <a:ea typeface="Montserrat"/>
                <a:cs typeface="Montserrat"/>
                <a:sym typeface="Montserrat"/>
              </a:rPr>
              <a:t> </a:t>
            </a:r>
            <a:r>
              <a:rPr b="0" i="0" lang="en" sz="1200" u="none" cap="none" strike="noStrike">
                <a:solidFill>
                  <a:schemeClr val="lt1"/>
                </a:solidFill>
                <a:latin typeface="Montserrat"/>
                <a:ea typeface="Montserrat"/>
                <a:cs typeface="Montserrat"/>
                <a:sym typeface="Montserrat"/>
              </a:rPr>
              <a:t>We could further improve our classifier by trying to extract more features from the tweets, trying different kinds of features or </a:t>
            </a:r>
            <a:r>
              <a:rPr lang="en" sz="1200">
                <a:solidFill>
                  <a:schemeClr val="lt1"/>
                </a:solidFill>
                <a:latin typeface="Montserrat"/>
                <a:ea typeface="Montserrat"/>
                <a:cs typeface="Montserrat"/>
                <a:sym typeface="Montserrat"/>
              </a:rPr>
              <a:t>by using </a:t>
            </a:r>
            <a:r>
              <a:rPr b="0" i="0" lang="en" sz="1200" u="none" cap="none" strike="noStrike">
                <a:solidFill>
                  <a:schemeClr val="lt1"/>
                </a:solidFill>
                <a:latin typeface="Montserrat"/>
                <a:ea typeface="Montserrat"/>
                <a:cs typeface="Montserrat"/>
                <a:sym typeface="Montserrat"/>
              </a:rPr>
              <a:t> another classifier all together.</a:t>
            </a:r>
            <a:endParaRPr b="0" i="0" sz="1200" u="none" cap="none" strike="noStrike">
              <a:solidFill>
                <a:schemeClr val="lt1"/>
              </a:solidFill>
              <a:latin typeface="Montserrat"/>
              <a:ea typeface="Montserrat"/>
              <a:cs typeface="Montserrat"/>
              <a:sym typeface="Montserrat"/>
            </a:endParaRPr>
          </a:p>
        </p:txBody>
      </p:sp>
      <p:sp>
        <p:nvSpPr>
          <p:cNvPr id="637" name="Google Shape;637;p23"/>
          <p:cNvSpPr txBox="1"/>
          <p:nvPr>
            <p:ph type="title"/>
          </p:nvPr>
        </p:nvSpPr>
        <p:spPr>
          <a:xfrm>
            <a:off x="869000" y="445025"/>
            <a:ext cx="4702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CONCLUSION</a:t>
            </a:r>
            <a:endParaRPr/>
          </a:p>
        </p:txBody>
      </p:sp>
      <p:cxnSp>
        <p:nvCxnSpPr>
          <p:cNvPr id="638" name="Google Shape;638;p23"/>
          <p:cNvCxnSpPr/>
          <p:nvPr/>
        </p:nvCxnSpPr>
        <p:spPr>
          <a:xfrm>
            <a:off x="956700" y="414022"/>
            <a:ext cx="2194500" cy="45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cxnSp>
        <p:nvCxnSpPr>
          <p:cNvPr id="639" name="Google Shape;639;p23"/>
          <p:cNvCxnSpPr/>
          <p:nvPr/>
        </p:nvCxnSpPr>
        <p:spPr>
          <a:xfrm>
            <a:off x="4286250" y="4905425"/>
            <a:ext cx="5715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grpSp>
        <p:nvGrpSpPr>
          <p:cNvPr id="640" name="Google Shape;640;p23"/>
          <p:cNvGrpSpPr/>
          <p:nvPr/>
        </p:nvGrpSpPr>
        <p:grpSpPr>
          <a:xfrm>
            <a:off x="4398284" y="4467623"/>
            <a:ext cx="347439" cy="347509"/>
            <a:chOff x="2657744" y="2337745"/>
            <a:chExt cx="832987" cy="798137"/>
          </a:xfrm>
        </p:grpSpPr>
        <p:sp>
          <p:nvSpPr>
            <p:cNvPr id="641" name="Google Shape;641;p23"/>
            <p:cNvSpPr/>
            <p:nvPr/>
          </p:nvSpPr>
          <p:spPr>
            <a:xfrm>
              <a:off x="2812050" y="233774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23"/>
            <p:cNvSpPr/>
            <p:nvPr/>
          </p:nvSpPr>
          <p:spPr>
            <a:xfrm>
              <a:off x="3113181"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23"/>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23"/>
            <p:cNvSpPr/>
            <p:nvPr/>
          </p:nvSpPr>
          <p:spPr>
            <a:xfrm>
              <a:off x="2657744" y="2659457"/>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23"/>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23"/>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7" name="Google Shape;647;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648" name="Google Shape;648;p23"/>
          <p:cNvPicPr preferRelativeResize="0"/>
          <p:nvPr/>
        </p:nvPicPr>
        <p:blipFill>
          <a:blip r:embed="rId3">
            <a:alphaModFix/>
          </a:blip>
          <a:stretch>
            <a:fillRect/>
          </a:stretch>
        </p:blipFill>
        <p:spPr>
          <a:xfrm>
            <a:off x="6062125" y="2075975"/>
            <a:ext cx="2724699" cy="20446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24"/>
          <p:cNvSpPr txBox="1"/>
          <p:nvPr>
            <p:ph idx="4" type="title"/>
          </p:nvPr>
        </p:nvSpPr>
        <p:spPr>
          <a:xfrm>
            <a:off x="4278080" y="27432"/>
            <a:ext cx="4702200" cy="94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2400">
                <a:solidFill>
                  <a:schemeClr val="lt2"/>
                </a:solidFill>
              </a:rPr>
              <a:t>FUTURE SCOPE</a:t>
            </a:r>
            <a:endParaRPr sz="2400">
              <a:solidFill>
                <a:schemeClr val="lt2"/>
              </a:solidFill>
            </a:endParaRPr>
          </a:p>
        </p:txBody>
      </p:sp>
      <p:cxnSp>
        <p:nvCxnSpPr>
          <p:cNvPr id="654" name="Google Shape;654;p24"/>
          <p:cNvCxnSpPr/>
          <p:nvPr/>
        </p:nvCxnSpPr>
        <p:spPr>
          <a:xfrm>
            <a:off x="4385380" y="414022"/>
            <a:ext cx="2469000" cy="45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655" name="Google Shape;655;p24"/>
          <p:cNvSpPr txBox="1"/>
          <p:nvPr/>
        </p:nvSpPr>
        <p:spPr>
          <a:xfrm>
            <a:off x="4313925" y="1147950"/>
            <a:ext cx="4630500" cy="3419100"/>
          </a:xfrm>
          <a:prstGeom prst="rect">
            <a:avLst/>
          </a:prstGeom>
          <a:noFill/>
          <a:ln>
            <a:noFill/>
          </a:ln>
        </p:spPr>
        <p:txBody>
          <a:bodyPr anchorCtr="0" anchor="t" bIns="91425" lIns="91425" spcFirstLastPara="1" rIns="91425" wrap="square" tIns="91425">
            <a:spAutoFit/>
          </a:bodyPr>
          <a:lstStyle/>
          <a:p>
            <a:pPr indent="0" lvl="0" marL="0" marR="0" rtl="0" algn="l">
              <a:lnSpc>
                <a:spcPct val="140000"/>
              </a:lnSpc>
              <a:spcBef>
                <a:spcPts val="0"/>
              </a:spcBef>
              <a:spcAft>
                <a:spcPts val="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Future areas of application that may be included in our research include, but are not limited to:</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40000"/>
              </a:lnSpc>
              <a:spcBef>
                <a:spcPts val="400"/>
              </a:spcBef>
              <a:spcAft>
                <a:spcPts val="0"/>
              </a:spcAft>
              <a:buClr>
                <a:schemeClr val="lt2"/>
              </a:buClr>
              <a:buSzPts val="1200"/>
              <a:buFont typeface="Montserrat"/>
              <a:buChar char="❖"/>
            </a:pPr>
            <a:r>
              <a:rPr b="0" i="0" lang="en" sz="1200" u="none" cap="none" strike="noStrike">
                <a:solidFill>
                  <a:schemeClr val="lt1"/>
                </a:solidFill>
                <a:latin typeface="Montserrat"/>
                <a:ea typeface="Montserrat"/>
                <a:cs typeface="Montserrat"/>
                <a:sym typeface="Montserrat"/>
              </a:rPr>
              <a:t>The use of parser can be embedded into the system to improve results.</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40000"/>
              </a:lnSpc>
              <a:spcBef>
                <a:spcPts val="400"/>
              </a:spcBef>
              <a:spcAft>
                <a:spcPts val="0"/>
              </a:spcAft>
              <a:buClr>
                <a:schemeClr val="lt2"/>
              </a:buClr>
              <a:buSzPts val="1200"/>
              <a:buFont typeface="Montserrat"/>
              <a:buChar char="❖"/>
            </a:pPr>
            <a:r>
              <a:rPr b="0" i="0" lang="en" sz="1200" u="none" cap="none" strike="noStrike">
                <a:solidFill>
                  <a:schemeClr val="lt1"/>
                </a:solidFill>
                <a:latin typeface="Montserrat"/>
                <a:ea typeface="Montserrat"/>
                <a:cs typeface="Montserrat"/>
                <a:sym typeface="Montserrat"/>
              </a:rPr>
              <a:t>We can improve our system to deal with multiple-meaning sentences.</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40000"/>
              </a:lnSpc>
              <a:spcBef>
                <a:spcPts val="400"/>
              </a:spcBef>
              <a:spcAft>
                <a:spcPts val="0"/>
              </a:spcAft>
              <a:buClr>
                <a:schemeClr val="lt2"/>
              </a:buClr>
              <a:buSzPts val="1200"/>
              <a:buFont typeface="Montserrat"/>
              <a:buChar char="❖"/>
            </a:pPr>
            <a:r>
              <a:rPr b="0" i="0" lang="en" sz="1200" u="none" cap="none" strike="noStrike">
                <a:solidFill>
                  <a:schemeClr val="lt1"/>
                </a:solidFill>
                <a:latin typeface="Montserrat"/>
                <a:ea typeface="Montserrat"/>
                <a:cs typeface="Montserrat"/>
                <a:sym typeface="Montserrat"/>
              </a:rPr>
              <a:t>We can also expand classification categories to achieve better outcomes.</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40000"/>
              </a:lnSpc>
              <a:spcBef>
                <a:spcPts val="400"/>
              </a:spcBef>
              <a:spcAft>
                <a:spcPts val="0"/>
              </a:spcAft>
              <a:buClr>
                <a:schemeClr val="lt2"/>
              </a:buClr>
              <a:buSzPts val="1200"/>
              <a:buFont typeface="Montserrat"/>
              <a:buChar char="❖"/>
            </a:pPr>
            <a:r>
              <a:rPr b="0" i="0" lang="en" sz="1200" u="none" cap="none" strike="noStrike">
                <a:solidFill>
                  <a:schemeClr val="lt1"/>
                </a:solidFill>
                <a:latin typeface="Montserrat"/>
                <a:ea typeface="Montserrat"/>
                <a:cs typeface="Montserrat"/>
                <a:sym typeface="Montserrat"/>
              </a:rPr>
              <a:t>We can also improve the system to understand multiple languages like Hindi, Spanish, and Arabic to provide sentiment analysis to more locals.</a:t>
            </a:r>
            <a:endParaRPr b="0" i="0" sz="1200" u="none" cap="none" strike="noStrike">
              <a:solidFill>
                <a:schemeClr val="lt1"/>
              </a:solidFill>
              <a:latin typeface="Montserrat"/>
              <a:ea typeface="Montserrat"/>
              <a:cs typeface="Montserrat"/>
              <a:sym typeface="Montserrat"/>
            </a:endParaRPr>
          </a:p>
          <a:p>
            <a:pPr indent="0" lvl="0" marL="0" marR="0" rtl="0" algn="l">
              <a:lnSpc>
                <a:spcPct val="140000"/>
              </a:lnSpc>
              <a:spcBef>
                <a:spcPts val="0"/>
              </a:spcBef>
              <a:spcAft>
                <a:spcPts val="0"/>
              </a:spcAft>
              <a:buClr>
                <a:srgbClr val="000000"/>
              </a:buClr>
              <a:buSzPts val="1200"/>
              <a:buFont typeface="Arial"/>
              <a:buNone/>
            </a:pPr>
            <a:r>
              <a:t/>
            </a:r>
            <a:endParaRPr b="0" i="0" sz="1200" u="none" cap="none" strike="noStrike">
              <a:solidFill>
                <a:schemeClr val="lt1"/>
              </a:solidFill>
              <a:latin typeface="Montserrat"/>
              <a:ea typeface="Montserrat"/>
              <a:cs typeface="Montserrat"/>
              <a:sym typeface="Montserrat"/>
            </a:endParaRPr>
          </a:p>
        </p:txBody>
      </p:sp>
      <p:grpSp>
        <p:nvGrpSpPr>
          <p:cNvPr id="656" name="Google Shape;656;p24"/>
          <p:cNvGrpSpPr/>
          <p:nvPr/>
        </p:nvGrpSpPr>
        <p:grpSpPr>
          <a:xfrm>
            <a:off x="6455422" y="4403765"/>
            <a:ext cx="347508" cy="347482"/>
            <a:chOff x="6599718" y="2068734"/>
            <a:chExt cx="940737" cy="721067"/>
          </a:xfrm>
        </p:grpSpPr>
        <p:sp>
          <p:nvSpPr>
            <p:cNvPr id="657" name="Google Shape;657;p24"/>
            <p:cNvSpPr/>
            <p:nvPr/>
          </p:nvSpPr>
          <p:spPr>
            <a:xfrm>
              <a:off x="7138953" y="2569473"/>
              <a:ext cx="366935" cy="115933"/>
            </a:xfrm>
            <a:custGeom>
              <a:rect b="b" l="l" r="r" t="t"/>
              <a:pathLst>
                <a:path extrusionOk="0" fill="none" h="33338" w="105517">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24"/>
            <p:cNvSpPr/>
            <p:nvPr/>
          </p:nvSpPr>
          <p:spPr>
            <a:xfrm>
              <a:off x="6650497" y="2579172"/>
              <a:ext cx="346397" cy="118079"/>
            </a:xfrm>
            <a:custGeom>
              <a:rect b="b" l="l" r="r" t="t"/>
              <a:pathLst>
                <a:path extrusionOk="0" fill="none" h="33955" w="99611">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24"/>
            <p:cNvSpPr/>
            <p:nvPr/>
          </p:nvSpPr>
          <p:spPr>
            <a:xfrm>
              <a:off x="7236268" y="2370428"/>
              <a:ext cx="304187" cy="115978"/>
            </a:xfrm>
            <a:custGeom>
              <a:rect b="b" l="l" r="r" t="t"/>
              <a:pathLst>
                <a:path extrusionOk="0" fill="none" h="33351" w="87473">
                  <a:moveTo>
                    <a:pt x="15181" y="0"/>
                  </a:moveTo>
                  <a:cubicBezTo>
                    <a:pt x="12114" y="11913"/>
                    <a:pt x="6975" y="23210"/>
                    <a:pt x="1" y="33350"/>
                  </a:cubicBezTo>
                  <a:lnTo>
                    <a:pt x="87472" y="33350"/>
                  </a:lnTo>
                  <a:lnTo>
                    <a:pt x="87472"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24"/>
            <p:cNvSpPr/>
            <p:nvPr/>
          </p:nvSpPr>
          <p:spPr>
            <a:xfrm>
              <a:off x="7252744" y="2161243"/>
              <a:ext cx="271454" cy="115982"/>
            </a:xfrm>
            <a:custGeom>
              <a:rect b="b" l="l" r="r" t="t"/>
              <a:pathLst>
                <a:path extrusionOk="0" fill="none" h="33352" w="78060">
                  <a:moveTo>
                    <a:pt x="0" y="1"/>
                  </a:moveTo>
                  <a:cubicBezTo>
                    <a:pt x="7288" y="9714"/>
                    <a:pt x="11762" y="21250"/>
                    <a:pt x="12918" y="33351"/>
                  </a:cubicBezTo>
                  <a:lnTo>
                    <a:pt x="78060" y="33351"/>
                  </a:lnTo>
                  <a:lnTo>
                    <a:pt x="78060" y="1"/>
                  </a:ln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24"/>
            <p:cNvSpPr/>
            <p:nvPr/>
          </p:nvSpPr>
          <p:spPr>
            <a:xfrm>
              <a:off x="6599718" y="2199610"/>
              <a:ext cx="260051" cy="115978"/>
            </a:xfrm>
            <a:custGeom>
              <a:rect b="b" l="l" r="r" t="t"/>
              <a:pathLst>
                <a:path extrusionOk="0" fill="none" h="33351" w="74781">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24"/>
            <p:cNvSpPr/>
            <p:nvPr/>
          </p:nvSpPr>
          <p:spPr>
            <a:xfrm>
              <a:off x="6605967" y="2389697"/>
              <a:ext cx="307727" cy="116023"/>
            </a:xfrm>
            <a:custGeom>
              <a:rect b="b" l="l" r="r" t="t"/>
              <a:pathLst>
                <a:path extrusionOk="0" fill="none" h="33364" w="88491">
                  <a:moveTo>
                    <a:pt x="70835" y="1"/>
                  </a:moveTo>
                  <a:lnTo>
                    <a:pt x="1" y="1"/>
                  </a:lnTo>
                  <a:lnTo>
                    <a:pt x="1" y="33363"/>
                  </a:lnTo>
                  <a:lnTo>
                    <a:pt x="88490" y="33363"/>
                  </a:lnTo>
                  <a:cubicBezTo>
                    <a:pt x="80662" y="23386"/>
                    <a:pt x="74680" y="12089"/>
                    <a:pt x="70835" y="1"/>
                  </a:cubicBez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3" name="Google Shape;663;p24"/>
            <p:cNvGrpSpPr/>
            <p:nvPr/>
          </p:nvGrpSpPr>
          <p:grpSpPr>
            <a:xfrm>
              <a:off x="6836957" y="2068734"/>
              <a:ext cx="461892" cy="721067"/>
              <a:chOff x="6836957" y="2068734"/>
              <a:chExt cx="461892" cy="721067"/>
            </a:xfrm>
          </p:grpSpPr>
          <p:sp>
            <p:nvSpPr>
              <p:cNvPr id="664" name="Google Shape;664;p24"/>
              <p:cNvSpPr/>
              <p:nvPr/>
            </p:nvSpPr>
            <p:spPr>
              <a:xfrm>
                <a:off x="7080441" y="2287271"/>
                <a:ext cx="187336" cy="123319"/>
              </a:xfrm>
              <a:custGeom>
                <a:rect b="b" l="l" r="r" t="t"/>
                <a:pathLst>
                  <a:path extrusionOk="0" fill="none" h="35462" w="53871">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24"/>
              <p:cNvSpPr/>
              <p:nvPr/>
            </p:nvSpPr>
            <p:spPr>
              <a:xfrm>
                <a:off x="7080441" y="2105091"/>
                <a:ext cx="182750" cy="157141"/>
              </a:xfrm>
              <a:custGeom>
                <a:rect b="b" l="l" r="r" t="t"/>
                <a:pathLst>
                  <a:path extrusionOk="0" fill="none" h="45188" w="52552">
                    <a:moveTo>
                      <a:pt x="1" y="45188"/>
                    </a:moveTo>
                    <a:lnTo>
                      <a:pt x="52551" y="45188"/>
                    </a:lnTo>
                    <a:cubicBezTo>
                      <a:pt x="47211" y="20458"/>
                      <a:pt x="25899" y="1609"/>
                      <a:pt x="1" y="1"/>
                    </a:cubicBez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24"/>
              <p:cNvSpPr/>
              <p:nvPr/>
            </p:nvSpPr>
            <p:spPr>
              <a:xfrm>
                <a:off x="6872702" y="2287006"/>
                <a:ext cx="187378" cy="123364"/>
              </a:xfrm>
              <a:custGeom>
                <a:rect b="b" l="l" r="r" t="t"/>
                <a:pathLst>
                  <a:path extrusionOk="0" fill="none" h="35475" w="53883">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24"/>
              <p:cNvSpPr/>
              <p:nvPr/>
            </p:nvSpPr>
            <p:spPr>
              <a:xfrm>
                <a:off x="6902504" y="2430686"/>
                <a:ext cx="152902" cy="185984"/>
              </a:xfrm>
              <a:custGeom>
                <a:rect b="b" l="l" r="r" t="t"/>
                <a:pathLst>
                  <a:path extrusionOk="0" fill="none" h="53482" w="43969">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24"/>
              <p:cNvSpPr/>
              <p:nvPr/>
            </p:nvSpPr>
            <p:spPr>
              <a:xfrm>
                <a:off x="6877289" y="2104831"/>
                <a:ext cx="182791" cy="157141"/>
              </a:xfrm>
              <a:custGeom>
                <a:rect b="b" l="l" r="r" t="t"/>
                <a:pathLst>
                  <a:path extrusionOk="0" fill="none" h="45188" w="52564">
                    <a:moveTo>
                      <a:pt x="52564" y="45187"/>
                    </a:moveTo>
                    <a:lnTo>
                      <a:pt x="52564" y="0"/>
                    </a:lnTo>
                    <a:cubicBezTo>
                      <a:pt x="26653" y="1621"/>
                      <a:pt x="5354" y="20470"/>
                      <a:pt x="1" y="45187"/>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24"/>
              <p:cNvSpPr/>
              <p:nvPr/>
            </p:nvSpPr>
            <p:spPr>
              <a:xfrm>
                <a:off x="7080441" y="2430686"/>
                <a:ext cx="152860" cy="185938"/>
              </a:xfrm>
              <a:custGeom>
                <a:rect b="b" l="l" r="r" t="t"/>
                <a:pathLst>
                  <a:path extrusionOk="0" fill="none" h="53469" w="43957">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0" name="Google Shape;670;p24"/>
              <p:cNvGrpSpPr/>
              <p:nvPr/>
            </p:nvGrpSpPr>
            <p:grpSpPr>
              <a:xfrm>
                <a:off x="6836957" y="2068734"/>
                <a:ext cx="461892" cy="721067"/>
                <a:chOff x="6836957" y="2068734"/>
                <a:chExt cx="461892" cy="721067"/>
              </a:xfrm>
            </p:grpSpPr>
            <p:sp>
              <p:nvSpPr>
                <p:cNvPr id="671" name="Google Shape;671;p24"/>
                <p:cNvSpPr/>
                <p:nvPr/>
              </p:nvSpPr>
              <p:spPr>
                <a:xfrm>
                  <a:off x="6996059" y="2711098"/>
                  <a:ext cx="143729" cy="78703"/>
                </a:xfrm>
                <a:custGeom>
                  <a:rect b="b" l="l" r="r" t="t"/>
                  <a:pathLst>
                    <a:path extrusionOk="0" fill="none" h="22632" w="41331">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24"/>
                <p:cNvSpPr/>
                <p:nvPr/>
              </p:nvSpPr>
              <p:spPr>
                <a:xfrm>
                  <a:off x="6996059" y="2647693"/>
                  <a:ext cx="143683" cy="88753"/>
                </a:xfrm>
                <a:custGeom>
                  <a:rect b="b" l="l" r="r" t="t"/>
                  <a:pathLst>
                    <a:path extrusionOk="0" fill="none" h="25522" w="41318">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24"/>
                <p:cNvSpPr/>
                <p:nvPr/>
              </p:nvSpPr>
              <p:spPr>
                <a:xfrm>
                  <a:off x="6990467" y="2723683"/>
                  <a:ext cx="154870" cy="12721"/>
                </a:xfrm>
                <a:custGeom>
                  <a:rect b="b" l="l" r="r" t="t"/>
                  <a:pathLst>
                    <a:path extrusionOk="0" fill="none" h="3658" w="44535">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24"/>
                <p:cNvSpPr/>
                <p:nvPr/>
              </p:nvSpPr>
              <p:spPr>
                <a:xfrm>
                  <a:off x="6990467" y="2698339"/>
                  <a:ext cx="154870" cy="12762"/>
                </a:xfrm>
                <a:custGeom>
                  <a:rect b="b" l="l" r="r" t="t"/>
                  <a:pathLst>
                    <a:path extrusionOk="0" fill="none" h="3670" w="44535">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24"/>
                <p:cNvSpPr/>
                <p:nvPr/>
              </p:nvSpPr>
              <p:spPr>
                <a:xfrm>
                  <a:off x="6990467" y="2647648"/>
                  <a:ext cx="154870" cy="12762"/>
                </a:xfrm>
                <a:custGeom>
                  <a:rect b="b" l="l" r="r" t="t"/>
                  <a:pathLst>
                    <a:path extrusionOk="0" fill="none" h="3670" w="44535">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24"/>
                <p:cNvSpPr/>
                <p:nvPr/>
              </p:nvSpPr>
              <p:spPr>
                <a:xfrm>
                  <a:off x="6990467" y="2672992"/>
                  <a:ext cx="154870" cy="12766"/>
                </a:xfrm>
                <a:custGeom>
                  <a:rect b="b" l="l" r="r" t="t"/>
                  <a:pathLst>
                    <a:path extrusionOk="0" fill="none" h="3671" w="44535">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24"/>
                <p:cNvSpPr/>
                <p:nvPr/>
              </p:nvSpPr>
              <p:spPr>
                <a:xfrm>
                  <a:off x="6836957" y="2068734"/>
                  <a:ext cx="461892" cy="589756"/>
                </a:xfrm>
                <a:custGeom>
                  <a:rect b="b" l="l" r="r" t="t"/>
                  <a:pathLst>
                    <a:path extrusionOk="0" fill="none" h="169592" w="132823">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cap="flat" cmpd="sng" w="9525">
                  <a:solidFill>
                    <a:srgbClr val="FEFEFE"/>
                  </a:solidFill>
                  <a:prstDash val="solid"/>
                  <a:miter lim="125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cxnSp>
        <p:nvCxnSpPr>
          <p:cNvPr id="678" name="Google Shape;678;p24"/>
          <p:cNvCxnSpPr/>
          <p:nvPr/>
        </p:nvCxnSpPr>
        <p:spPr>
          <a:xfrm>
            <a:off x="6343425" y="4893900"/>
            <a:ext cx="5715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679" name="Google Shape;679;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INTRODUCTION</a:t>
            </a:r>
            <a:endParaRPr/>
          </a:p>
        </p:txBody>
      </p:sp>
      <p:cxnSp>
        <p:nvCxnSpPr>
          <p:cNvPr id="225" name="Google Shape;225;p3"/>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226" name="Google Shape;226;p3"/>
          <p:cNvSpPr txBox="1"/>
          <p:nvPr>
            <p:ph idx="1" type="subTitle"/>
          </p:nvPr>
        </p:nvSpPr>
        <p:spPr>
          <a:xfrm>
            <a:off x="1113900" y="1226475"/>
            <a:ext cx="7305600" cy="1025400"/>
          </a:xfrm>
          <a:prstGeom prst="rect">
            <a:avLst/>
          </a:prstGeom>
          <a:noFill/>
          <a:ln>
            <a:noFill/>
          </a:ln>
        </p:spPr>
        <p:txBody>
          <a:bodyPr anchorCtr="0" anchor="t" bIns="91425" lIns="91425" spcFirstLastPara="1" rIns="91425" wrap="square" tIns="91425">
            <a:noAutofit/>
          </a:bodyPr>
          <a:lstStyle/>
          <a:p>
            <a:pPr indent="0" lvl="0" marL="0" rtl="0" algn="ctr">
              <a:lnSpc>
                <a:spcPct val="140000"/>
              </a:lnSpc>
              <a:spcBef>
                <a:spcPts val="0"/>
              </a:spcBef>
              <a:spcAft>
                <a:spcPts val="0"/>
              </a:spcAft>
              <a:buSzPts val="1400"/>
              <a:buNone/>
            </a:pPr>
            <a:r>
              <a:rPr lang="en" sz="1300"/>
              <a:t>Sentiment analysis is a part of text mining. Sentiment Analysis on Twitter refers to the application of sophisticated text mining techniques, also termed as option mining.</a:t>
            </a:r>
            <a:endParaRPr sz="1300"/>
          </a:p>
          <a:p>
            <a:pPr indent="0" lvl="0" marL="0" rtl="0" algn="ctr">
              <a:lnSpc>
                <a:spcPct val="140000"/>
              </a:lnSpc>
              <a:spcBef>
                <a:spcPts val="0"/>
              </a:spcBef>
              <a:spcAft>
                <a:spcPts val="0"/>
              </a:spcAft>
              <a:buSzPts val="1400"/>
              <a:buNone/>
            </a:pPr>
            <a:r>
              <a:t/>
            </a:r>
            <a:endParaRPr sz="1500"/>
          </a:p>
          <a:p>
            <a:pPr indent="0" lvl="0" marL="0" rtl="0" algn="ctr">
              <a:lnSpc>
                <a:spcPct val="100000"/>
              </a:lnSpc>
              <a:spcBef>
                <a:spcPts val="0"/>
              </a:spcBef>
              <a:spcAft>
                <a:spcPts val="0"/>
              </a:spcAft>
              <a:buSzPts val="1400"/>
              <a:buNone/>
            </a:pPr>
            <a:r>
              <a:t/>
            </a:r>
            <a:endParaRPr/>
          </a:p>
        </p:txBody>
      </p:sp>
      <p:sp>
        <p:nvSpPr>
          <p:cNvPr id="227" name="Google Shape;227;p3"/>
          <p:cNvSpPr txBox="1"/>
          <p:nvPr>
            <p:ph idx="3" type="subTitle"/>
          </p:nvPr>
        </p:nvSpPr>
        <p:spPr>
          <a:xfrm>
            <a:off x="1113900" y="2481101"/>
            <a:ext cx="7393200" cy="1025400"/>
          </a:xfrm>
          <a:prstGeom prst="rect">
            <a:avLst/>
          </a:prstGeom>
          <a:noFill/>
          <a:ln>
            <a:noFill/>
          </a:ln>
        </p:spPr>
        <p:txBody>
          <a:bodyPr anchorCtr="0" anchor="t" bIns="91425" lIns="91425" spcFirstLastPara="1" rIns="91425" wrap="square" tIns="91425">
            <a:noAutofit/>
          </a:bodyPr>
          <a:lstStyle/>
          <a:p>
            <a:pPr indent="0" lvl="0" marL="0" rtl="0" algn="ctr">
              <a:lnSpc>
                <a:spcPct val="140000"/>
              </a:lnSpc>
              <a:spcBef>
                <a:spcPts val="0"/>
              </a:spcBef>
              <a:spcAft>
                <a:spcPts val="0"/>
              </a:spcAft>
              <a:buSzPts val="1400"/>
              <a:buNone/>
            </a:pPr>
            <a:r>
              <a:rPr lang="en" sz="1300"/>
              <a:t>It is used to examine dialogues, opinions, and exchange of views in order to make corporate decisions, conduct political analysis, and evaluate public behavior.</a:t>
            </a:r>
            <a:endParaRPr sz="1300"/>
          </a:p>
          <a:p>
            <a:pPr indent="0" lvl="0" marL="0" rtl="0" algn="ctr">
              <a:lnSpc>
                <a:spcPct val="100000"/>
              </a:lnSpc>
              <a:spcBef>
                <a:spcPts val="0"/>
              </a:spcBef>
              <a:spcAft>
                <a:spcPts val="0"/>
              </a:spcAft>
              <a:buSzPts val="1400"/>
              <a:buNone/>
            </a:pPr>
            <a:r>
              <a:t/>
            </a:r>
            <a:endParaRPr/>
          </a:p>
        </p:txBody>
      </p:sp>
      <p:sp>
        <p:nvSpPr>
          <p:cNvPr id="228" name="Google Shape;228;p3"/>
          <p:cNvSpPr txBox="1"/>
          <p:nvPr>
            <p:ph idx="3" type="subTitle"/>
          </p:nvPr>
        </p:nvSpPr>
        <p:spPr>
          <a:xfrm>
            <a:off x="1026200" y="3735725"/>
            <a:ext cx="7305600" cy="941400"/>
          </a:xfrm>
          <a:prstGeom prst="rect">
            <a:avLst/>
          </a:prstGeom>
          <a:noFill/>
          <a:ln>
            <a:noFill/>
          </a:ln>
        </p:spPr>
        <p:txBody>
          <a:bodyPr anchorCtr="0" anchor="t" bIns="91425" lIns="91425" spcFirstLastPara="1" rIns="91425" wrap="square" tIns="91425">
            <a:noAutofit/>
          </a:bodyPr>
          <a:lstStyle/>
          <a:p>
            <a:pPr indent="0" lvl="0" marL="0" rtl="0" algn="ctr">
              <a:lnSpc>
                <a:spcPct val="140000"/>
              </a:lnSpc>
              <a:spcBef>
                <a:spcPts val="0"/>
              </a:spcBef>
              <a:spcAft>
                <a:spcPts val="0"/>
              </a:spcAft>
              <a:buSzPts val="1400"/>
              <a:buNone/>
            </a:pPr>
            <a:r>
              <a:rPr lang="en" sz="1300">
                <a:solidFill>
                  <a:srgbClr val="FFFFFF"/>
                </a:solidFill>
              </a:rPr>
              <a:t>It may be classified as an Opinion mining approach for evaluating the underlying emotion of text communications like tweets.</a:t>
            </a:r>
            <a:endParaRPr sz="1300"/>
          </a:p>
        </p:txBody>
      </p:sp>
      <p:cxnSp>
        <p:nvCxnSpPr>
          <p:cNvPr id="229" name="Google Shape;229;p3"/>
          <p:cNvCxnSpPr/>
          <p:nvPr/>
        </p:nvCxnSpPr>
        <p:spPr>
          <a:xfrm>
            <a:off x="4373950" y="1984475"/>
            <a:ext cx="5715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cxnSp>
        <p:nvCxnSpPr>
          <p:cNvPr id="230" name="Google Shape;230;p3"/>
          <p:cNvCxnSpPr/>
          <p:nvPr/>
        </p:nvCxnSpPr>
        <p:spPr>
          <a:xfrm>
            <a:off x="4393250" y="3254825"/>
            <a:ext cx="5715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cxnSp>
        <p:nvCxnSpPr>
          <p:cNvPr id="231" name="Google Shape;231;p3"/>
          <p:cNvCxnSpPr/>
          <p:nvPr/>
        </p:nvCxnSpPr>
        <p:spPr>
          <a:xfrm>
            <a:off x="4393250" y="4448275"/>
            <a:ext cx="5715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232" name="Google Shape;232;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25"/>
          <p:cNvSpPr txBox="1"/>
          <p:nvPr>
            <p:ph type="title"/>
          </p:nvPr>
        </p:nvSpPr>
        <p:spPr>
          <a:xfrm>
            <a:off x="990600" y="381000"/>
            <a:ext cx="3144900" cy="59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2400"/>
              <a:t>THANK YOU!</a:t>
            </a:r>
            <a:endParaRPr sz="2400"/>
          </a:p>
        </p:txBody>
      </p:sp>
      <p:cxnSp>
        <p:nvCxnSpPr>
          <p:cNvPr id="685" name="Google Shape;685;p25"/>
          <p:cNvCxnSpPr/>
          <p:nvPr/>
        </p:nvCxnSpPr>
        <p:spPr>
          <a:xfrm flipH="1" rot="10800000">
            <a:off x="1083600" y="381000"/>
            <a:ext cx="2057400" cy="9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686" name="Google Shape;686;p25"/>
          <p:cNvSpPr/>
          <p:nvPr/>
        </p:nvSpPr>
        <p:spPr>
          <a:xfrm>
            <a:off x="685800" y="3408000"/>
            <a:ext cx="3460500" cy="1164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7" name="Google Shape;687;p25"/>
          <p:cNvPicPr preferRelativeResize="0"/>
          <p:nvPr/>
        </p:nvPicPr>
        <p:blipFill rotWithShape="1">
          <a:blip r:embed="rId3">
            <a:alphaModFix/>
          </a:blip>
          <a:srcRect b="0" l="0" r="0" t="0"/>
          <a:stretch/>
        </p:blipFill>
        <p:spPr>
          <a:xfrm>
            <a:off x="914400" y="3448050"/>
            <a:ext cx="3581399" cy="895350"/>
          </a:xfrm>
          <a:prstGeom prst="rect">
            <a:avLst/>
          </a:prstGeom>
          <a:noFill/>
          <a:ln cap="flat" cmpd="sng" w="9525">
            <a:solidFill>
              <a:schemeClr val="dk1"/>
            </a:solidFill>
            <a:prstDash val="solid"/>
            <a:round/>
            <a:headEnd len="sm" w="sm" type="none"/>
            <a:tailEnd len="sm" w="sm" type="none"/>
          </a:ln>
        </p:spPr>
      </p:pic>
      <p:sp>
        <p:nvSpPr>
          <p:cNvPr id="688" name="Google Shape;688;p25"/>
          <p:cNvSpPr txBox="1"/>
          <p:nvPr/>
        </p:nvSpPr>
        <p:spPr>
          <a:xfrm>
            <a:off x="990600" y="1044850"/>
            <a:ext cx="5819700" cy="333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lt2"/>
                </a:solidFill>
                <a:latin typeface="Montserrat"/>
                <a:ea typeface="Montserrat"/>
                <a:cs typeface="Montserrat"/>
                <a:sym typeface="Montserrat"/>
              </a:rPr>
              <a:t>First and foremost, we would like to praise and thank </a:t>
            </a:r>
            <a:r>
              <a:rPr b="1" lang="en" sz="1200">
                <a:solidFill>
                  <a:schemeClr val="lt1"/>
                </a:solidFill>
                <a:latin typeface="Montserrat"/>
                <a:ea typeface="Montserrat"/>
                <a:cs typeface="Montserrat"/>
                <a:sym typeface="Montserrat"/>
              </a:rPr>
              <a:t>G</a:t>
            </a:r>
            <a:r>
              <a:rPr b="1" lang="en" sz="1200">
                <a:solidFill>
                  <a:schemeClr val="lt1"/>
                </a:solidFill>
                <a:latin typeface="Montserrat"/>
                <a:ea typeface="Montserrat"/>
                <a:cs typeface="Montserrat"/>
                <a:sym typeface="Montserrat"/>
              </a:rPr>
              <a:t>od</a:t>
            </a:r>
            <a:r>
              <a:rPr lang="en" sz="1200">
                <a:solidFill>
                  <a:schemeClr val="lt2"/>
                </a:solidFill>
                <a:latin typeface="Montserrat"/>
                <a:ea typeface="Montserrat"/>
                <a:cs typeface="Montserrat"/>
                <a:sym typeface="Montserrat"/>
              </a:rPr>
              <a:t>, the almighty, who has granted countless blessings, knowledge, and opportunity  so that we could successfully complete this project.</a:t>
            </a:r>
            <a:endParaRPr sz="1200">
              <a:solidFill>
                <a:schemeClr val="lt2"/>
              </a:solidFill>
              <a:latin typeface="Montserrat"/>
              <a:ea typeface="Montserrat"/>
              <a:cs typeface="Montserrat"/>
              <a:sym typeface="Montserrat"/>
            </a:endParaRPr>
          </a:p>
          <a:p>
            <a:pPr indent="0" lvl="0" marL="0" marR="0" rtl="0" algn="l">
              <a:lnSpc>
                <a:spcPct val="100000"/>
              </a:lnSpc>
              <a:spcBef>
                <a:spcPts val="500"/>
              </a:spcBef>
              <a:spcAft>
                <a:spcPts val="0"/>
              </a:spcAft>
              <a:buClr>
                <a:srgbClr val="000000"/>
              </a:buClr>
              <a:buSzPts val="1200"/>
              <a:buFont typeface="Arial"/>
              <a:buNone/>
            </a:pPr>
            <a:r>
              <a:rPr b="0" i="0" lang="en" sz="1200" u="none" cap="none" strike="noStrike">
                <a:solidFill>
                  <a:schemeClr val="lt2"/>
                </a:solidFill>
                <a:latin typeface="Montserrat"/>
                <a:ea typeface="Montserrat"/>
                <a:cs typeface="Montserrat"/>
                <a:sym typeface="Montserrat"/>
              </a:rPr>
              <a:t>We would like to express our sincere gratitude to </a:t>
            </a:r>
            <a:r>
              <a:rPr b="1" i="0" lang="en" sz="1200" u="none" cap="none" strike="noStrike">
                <a:solidFill>
                  <a:schemeClr val="lt1"/>
                </a:solidFill>
                <a:latin typeface="Montserrat"/>
                <a:ea typeface="Montserrat"/>
                <a:cs typeface="Montserrat"/>
                <a:sym typeface="Montserrat"/>
              </a:rPr>
              <a:t>Prof. Biswajit Saha</a:t>
            </a:r>
            <a:r>
              <a:rPr b="0" i="0" lang="en" sz="1200" u="none" cap="none" strike="noStrike">
                <a:solidFill>
                  <a:schemeClr val="lt2"/>
                </a:solidFill>
                <a:latin typeface="Montserrat"/>
                <a:ea typeface="Montserrat"/>
                <a:cs typeface="Montserrat"/>
                <a:sym typeface="Montserrat"/>
              </a:rPr>
              <a:t>, Computer Science and Engineering department, for being an excellent mentor during our whole course of project. His encouragement and valuable advice during the entire period ha</a:t>
            </a:r>
            <a:r>
              <a:rPr lang="en" sz="1200">
                <a:solidFill>
                  <a:schemeClr val="lt2"/>
                </a:solidFill>
                <a:latin typeface="Montserrat"/>
                <a:ea typeface="Montserrat"/>
                <a:cs typeface="Montserrat"/>
                <a:sym typeface="Montserrat"/>
              </a:rPr>
              <a:t>s</a:t>
            </a:r>
            <a:r>
              <a:rPr b="0" i="0" lang="en" sz="1200" u="none" cap="none" strike="noStrike">
                <a:solidFill>
                  <a:schemeClr val="lt2"/>
                </a:solidFill>
                <a:latin typeface="Montserrat"/>
                <a:ea typeface="Montserrat"/>
                <a:cs typeface="Montserrat"/>
                <a:sym typeface="Montserrat"/>
              </a:rPr>
              <a:t> made it possible to complete our thesis.</a:t>
            </a:r>
            <a:endParaRPr b="0" i="0" sz="1200" u="none" cap="none" strike="noStrike">
              <a:solidFill>
                <a:schemeClr val="lt2"/>
              </a:solidFill>
              <a:latin typeface="Montserrat"/>
              <a:ea typeface="Montserrat"/>
              <a:cs typeface="Montserrat"/>
              <a:sym typeface="Montserrat"/>
            </a:endParaRPr>
          </a:p>
          <a:p>
            <a:pPr indent="0" lvl="0" marL="0" marR="0" rtl="0" algn="l">
              <a:lnSpc>
                <a:spcPct val="100000"/>
              </a:lnSpc>
              <a:spcBef>
                <a:spcPts val="500"/>
              </a:spcBef>
              <a:spcAft>
                <a:spcPts val="0"/>
              </a:spcAft>
              <a:buClr>
                <a:srgbClr val="000000"/>
              </a:buClr>
              <a:buSzPts val="1200"/>
              <a:buFont typeface="Arial"/>
              <a:buNone/>
            </a:pPr>
            <a:r>
              <a:rPr b="0" i="0" lang="en" sz="1200" u="none" cap="none" strike="noStrike">
                <a:solidFill>
                  <a:schemeClr val="lt2"/>
                </a:solidFill>
                <a:latin typeface="Montserrat"/>
                <a:ea typeface="Montserrat"/>
                <a:cs typeface="Montserrat"/>
                <a:sym typeface="Montserrat"/>
              </a:rPr>
              <a:t>We are extremely thankful to </a:t>
            </a:r>
            <a:r>
              <a:rPr b="1" i="0" lang="en" sz="1200" u="none" cap="none" strike="noStrike">
                <a:solidFill>
                  <a:schemeClr val="lt1"/>
                </a:solidFill>
                <a:latin typeface="Montserrat"/>
                <a:ea typeface="Montserrat"/>
                <a:cs typeface="Montserrat"/>
                <a:sym typeface="Montserrat"/>
              </a:rPr>
              <a:t>Dr. Prof. Chandan Koner</a:t>
            </a:r>
            <a:r>
              <a:rPr b="0" i="0" lang="en" sz="1200" u="none" cap="none" strike="noStrike">
                <a:solidFill>
                  <a:schemeClr val="lt2"/>
                </a:solidFill>
                <a:latin typeface="Montserrat"/>
                <a:ea typeface="Montserrat"/>
                <a:cs typeface="Montserrat"/>
                <a:sym typeface="Montserrat"/>
              </a:rPr>
              <a:t>, Head of CSE Department, for setting high standards for his students and encouraging them to achieve them as well. We convey our gratitude to the entire faculty for providing us the technical skills that will always remain as our asset and to all the staff for the gracious hospitality they offered us.</a:t>
            </a:r>
            <a:endParaRPr b="0" i="0" sz="1200" u="none" cap="none" strike="noStrike">
              <a:solidFill>
                <a:schemeClr val="lt2"/>
              </a:solidFill>
              <a:latin typeface="Montserrat"/>
              <a:ea typeface="Montserrat"/>
              <a:cs typeface="Montserrat"/>
              <a:sym typeface="Montserrat"/>
            </a:endParaRPr>
          </a:p>
          <a:p>
            <a:pPr indent="0" lvl="0" marL="0" marR="0" rtl="0" algn="l">
              <a:lnSpc>
                <a:spcPct val="100000"/>
              </a:lnSpc>
              <a:spcBef>
                <a:spcPts val="500"/>
              </a:spcBef>
              <a:spcAft>
                <a:spcPts val="0"/>
              </a:spcAft>
              <a:buClr>
                <a:srgbClr val="000000"/>
              </a:buClr>
              <a:buSzPts val="1200"/>
              <a:buFont typeface="Arial"/>
              <a:buNone/>
            </a:pPr>
            <a:r>
              <a:rPr b="0" i="0" lang="en" sz="1200" u="none" cap="none" strike="noStrike">
                <a:solidFill>
                  <a:schemeClr val="lt2"/>
                </a:solidFill>
                <a:latin typeface="Montserrat"/>
                <a:ea typeface="Montserrat"/>
                <a:cs typeface="Montserrat"/>
                <a:sym typeface="Montserrat"/>
              </a:rPr>
              <a:t>We would like to thank </a:t>
            </a:r>
            <a:r>
              <a:rPr b="1" i="0" lang="en" sz="1200" u="none" cap="none" strike="noStrike">
                <a:solidFill>
                  <a:schemeClr val="lt1"/>
                </a:solidFill>
                <a:latin typeface="Montserrat"/>
                <a:ea typeface="Montserrat"/>
                <a:cs typeface="Montserrat"/>
                <a:sym typeface="Montserrat"/>
              </a:rPr>
              <a:t>our parents</a:t>
            </a:r>
            <a:r>
              <a:rPr b="0" i="0" lang="en" sz="1200" u="none" cap="none" strike="noStrike">
                <a:solidFill>
                  <a:schemeClr val="lt2"/>
                </a:solidFill>
                <a:latin typeface="Montserrat"/>
                <a:ea typeface="Montserrat"/>
                <a:cs typeface="Montserrat"/>
                <a:sym typeface="Montserrat"/>
              </a:rPr>
              <a:t> for their unyielding love and support. Lastly, we are thankful to all those whose guidance and motivation enabled us in achieving the objectives of this project.</a:t>
            </a:r>
            <a:endParaRPr b="0" i="0" sz="1200" u="none" cap="none" strike="noStrike">
              <a:solidFill>
                <a:schemeClr val="lt2"/>
              </a:solidFill>
              <a:latin typeface="Montserrat"/>
              <a:ea typeface="Montserrat"/>
              <a:cs typeface="Montserrat"/>
              <a:sym typeface="Montserrat"/>
            </a:endParaRPr>
          </a:p>
        </p:txBody>
      </p:sp>
      <p:cxnSp>
        <p:nvCxnSpPr>
          <p:cNvPr id="689" name="Google Shape;689;p25"/>
          <p:cNvCxnSpPr/>
          <p:nvPr/>
        </p:nvCxnSpPr>
        <p:spPr>
          <a:xfrm>
            <a:off x="3273038" y="5040175"/>
            <a:ext cx="5715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grpSp>
        <p:nvGrpSpPr>
          <p:cNvPr id="690" name="Google Shape;690;p25"/>
          <p:cNvGrpSpPr/>
          <p:nvPr/>
        </p:nvGrpSpPr>
        <p:grpSpPr>
          <a:xfrm>
            <a:off x="3385065" y="4632353"/>
            <a:ext cx="347464" cy="347471"/>
            <a:chOff x="6671087" y="2009304"/>
            <a:chExt cx="332756" cy="281832"/>
          </a:xfrm>
        </p:grpSpPr>
        <p:sp>
          <p:nvSpPr>
            <p:cNvPr id="691" name="Google Shape;691;p25"/>
            <p:cNvSpPr/>
            <p:nvPr/>
          </p:nvSpPr>
          <p:spPr>
            <a:xfrm>
              <a:off x="6671087" y="2023658"/>
              <a:ext cx="331993" cy="267478"/>
            </a:xfrm>
            <a:custGeom>
              <a:rect b="b" l="l" r="r" t="t"/>
              <a:pathLst>
                <a:path extrusionOk="0" h="8404" w="10431">
                  <a:moveTo>
                    <a:pt x="6359" y="2272"/>
                  </a:moveTo>
                  <a:lnTo>
                    <a:pt x="7192" y="2546"/>
                  </a:lnTo>
                  <a:cubicBezTo>
                    <a:pt x="7203" y="2553"/>
                    <a:pt x="7215" y="2556"/>
                    <a:pt x="7228" y="2556"/>
                  </a:cubicBezTo>
                  <a:cubicBezTo>
                    <a:pt x="7261" y="2556"/>
                    <a:pt x="7298" y="2539"/>
                    <a:pt x="7323" y="2522"/>
                  </a:cubicBezTo>
                  <a:lnTo>
                    <a:pt x="7585" y="2332"/>
                  </a:lnTo>
                  <a:lnTo>
                    <a:pt x="9419" y="4725"/>
                  </a:lnTo>
                  <a:lnTo>
                    <a:pt x="9109" y="4951"/>
                  </a:lnTo>
                  <a:cubicBezTo>
                    <a:pt x="9097" y="4927"/>
                    <a:pt x="9061" y="4915"/>
                    <a:pt x="9050" y="4903"/>
                  </a:cubicBezTo>
                  <a:lnTo>
                    <a:pt x="5882" y="3177"/>
                  </a:lnTo>
                  <a:lnTo>
                    <a:pt x="6002" y="2987"/>
                  </a:lnTo>
                  <a:cubicBezTo>
                    <a:pt x="6049" y="2903"/>
                    <a:pt x="6025" y="2820"/>
                    <a:pt x="5954" y="2772"/>
                  </a:cubicBezTo>
                  <a:cubicBezTo>
                    <a:pt x="5929" y="2755"/>
                    <a:pt x="5900" y="2747"/>
                    <a:pt x="5873" y="2747"/>
                  </a:cubicBezTo>
                  <a:cubicBezTo>
                    <a:pt x="5822" y="2747"/>
                    <a:pt x="5775" y="2774"/>
                    <a:pt x="5752" y="2820"/>
                  </a:cubicBezTo>
                  <a:lnTo>
                    <a:pt x="5418" y="3356"/>
                  </a:lnTo>
                  <a:cubicBezTo>
                    <a:pt x="5406" y="3379"/>
                    <a:pt x="5382" y="3415"/>
                    <a:pt x="5382" y="3427"/>
                  </a:cubicBezTo>
                  <a:lnTo>
                    <a:pt x="5382" y="4725"/>
                  </a:lnTo>
                  <a:cubicBezTo>
                    <a:pt x="5382" y="4987"/>
                    <a:pt x="5168" y="5213"/>
                    <a:pt x="4894" y="5213"/>
                  </a:cubicBezTo>
                  <a:cubicBezTo>
                    <a:pt x="4632" y="5213"/>
                    <a:pt x="4406" y="4987"/>
                    <a:pt x="4406" y="4725"/>
                  </a:cubicBezTo>
                  <a:lnTo>
                    <a:pt x="4406" y="3439"/>
                  </a:lnTo>
                  <a:lnTo>
                    <a:pt x="4704" y="2272"/>
                  </a:lnTo>
                  <a:close/>
                  <a:moveTo>
                    <a:pt x="2692" y="1796"/>
                  </a:moveTo>
                  <a:lnTo>
                    <a:pt x="2930" y="1927"/>
                  </a:lnTo>
                  <a:lnTo>
                    <a:pt x="929" y="5392"/>
                  </a:lnTo>
                  <a:lnTo>
                    <a:pt x="691" y="5261"/>
                  </a:lnTo>
                  <a:lnTo>
                    <a:pt x="2692" y="1796"/>
                  </a:lnTo>
                  <a:close/>
                  <a:moveTo>
                    <a:pt x="3215" y="4844"/>
                  </a:moveTo>
                  <a:cubicBezTo>
                    <a:pt x="3323" y="4844"/>
                    <a:pt x="3406" y="4892"/>
                    <a:pt x="3489" y="4975"/>
                  </a:cubicBezTo>
                  <a:cubicBezTo>
                    <a:pt x="3608" y="5130"/>
                    <a:pt x="3561" y="5344"/>
                    <a:pt x="3406" y="5451"/>
                  </a:cubicBezTo>
                  <a:lnTo>
                    <a:pt x="2323" y="6213"/>
                  </a:lnTo>
                  <a:cubicBezTo>
                    <a:pt x="2266" y="6255"/>
                    <a:pt x="2199" y="6275"/>
                    <a:pt x="2131" y="6275"/>
                  </a:cubicBezTo>
                  <a:cubicBezTo>
                    <a:pt x="2027" y="6275"/>
                    <a:pt x="1923" y="6228"/>
                    <a:pt x="1858" y="6142"/>
                  </a:cubicBezTo>
                  <a:cubicBezTo>
                    <a:pt x="1763" y="5987"/>
                    <a:pt x="1787" y="5785"/>
                    <a:pt x="1942" y="5677"/>
                  </a:cubicBezTo>
                  <a:lnTo>
                    <a:pt x="3025" y="4903"/>
                  </a:lnTo>
                  <a:cubicBezTo>
                    <a:pt x="3085" y="4856"/>
                    <a:pt x="3156" y="4844"/>
                    <a:pt x="3215" y="4844"/>
                  </a:cubicBezTo>
                  <a:close/>
                  <a:moveTo>
                    <a:pt x="3811" y="5606"/>
                  </a:moveTo>
                  <a:cubicBezTo>
                    <a:pt x="3918" y="5606"/>
                    <a:pt x="4001" y="5665"/>
                    <a:pt x="4061" y="5737"/>
                  </a:cubicBezTo>
                  <a:cubicBezTo>
                    <a:pt x="4180" y="5880"/>
                    <a:pt x="4144" y="6106"/>
                    <a:pt x="3989" y="6213"/>
                  </a:cubicBezTo>
                  <a:lnTo>
                    <a:pt x="3156" y="6820"/>
                  </a:lnTo>
                  <a:cubicBezTo>
                    <a:pt x="3100" y="6863"/>
                    <a:pt x="3032" y="6883"/>
                    <a:pt x="2964" y="6883"/>
                  </a:cubicBezTo>
                  <a:cubicBezTo>
                    <a:pt x="2861" y="6883"/>
                    <a:pt x="2756" y="6835"/>
                    <a:pt x="2692" y="6749"/>
                  </a:cubicBezTo>
                  <a:cubicBezTo>
                    <a:pt x="2573" y="6594"/>
                    <a:pt x="2620" y="6380"/>
                    <a:pt x="2775" y="6273"/>
                  </a:cubicBezTo>
                  <a:lnTo>
                    <a:pt x="3573" y="5689"/>
                  </a:lnTo>
                  <a:cubicBezTo>
                    <a:pt x="3608" y="5677"/>
                    <a:pt x="3632" y="5642"/>
                    <a:pt x="3668" y="5630"/>
                  </a:cubicBezTo>
                  <a:cubicBezTo>
                    <a:pt x="3704" y="5618"/>
                    <a:pt x="3763" y="5606"/>
                    <a:pt x="3811" y="5606"/>
                  </a:cubicBezTo>
                  <a:close/>
                  <a:moveTo>
                    <a:pt x="4415" y="6386"/>
                  </a:moveTo>
                  <a:cubicBezTo>
                    <a:pt x="4516" y="6386"/>
                    <a:pt x="4617" y="6431"/>
                    <a:pt x="4680" y="6523"/>
                  </a:cubicBezTo>
                  <a:cubicBezTo>
                    <a:pt x="4799" y="6666"/>
                    <a:pt x="4751" y="6892"/>
                    <a:pt x="4597" y="6999"/>
                  </a:cubicBezTo>
                  <a:lnTo>
                    <a:pt x="4001" y="7416"/>
                  </a:lnTo>
                  <a:cubicBezTo>
                    <a:pt x="3946" y="7462"/>
                    <a:pt x="3883" y="7479"/>
                    <a:pt x="3814" y="7479"/>
                  </a:cubicBezTo>
                  <a:cubicBezTo>
                    <a:pt x="3793" y="7479"/>
                    <a:pt x="3773" y="7478"/>
                    <a:pt x="3751" y="7475"/>
                  </a:cubicBezTo>
                  <a:cubicBezTo>
                    <a:pt x="3668" y="7463"/>
                    <a:pt x="3585" y="7416"/>
                    <a:pt x="3525" y="7344"/>
                  </a:cubicBezTo>
                  <a:cubicBezTo>
                    <a:pt x="3430" y="7189"/>
                    <a:pt x="3454" y="6987"/>
                    <a:pt x="3608" y="6880"/>
                  </a:cubicBezTo>
                  <a:lnTo>
                    <a:pt x="4180" y="6463"/>
                  </a:lnTo>
                  <a:lnTo>
                    <a:pt x="4216" y="6451"/>
                  </a:lnTo>
                  <a:cubicBezTo>
                    <a:pt x="4274" y="6407"/>
                    <a:pt x="4344" y="6386"/>
                    <a:pt x="4415" y="6386"/>
                  </a:cubicBezTo>
                  <a:close/>
                  <a:moveTo>
                    <a:pt x="2894" y="2594"/>
                  </a:moveTo>
                  <a:lnTo>
                    <a:pt x="3168" y="2760"/>
                  </a:lnTo>
                  <a:cubicBezTo>
                    <a:pt x="3193" y="2769"/>
                    <a:pt x="3212" y="2777"/>
                    <a:pt x="3234" y="2777"/>
                  </a:cubicBezTo>
                  <a:cubicBezTo>
                    <a:pt x="3243" y="2777"/>
                    <a:pt x="3253" y="2776"/>
                    <a:pt x="3263" y="2772"/>
                  </a:cubicBezTo>
                  <a:lnTo>
                    <a:pt x="3977" y="2677"/>
                  </a:lnTo>
                  <a:lnTo>
                    <a:pt x="4239" y="2784"/>
                  </a:lnTo>
                  <a:lnTo>
                    <a:pt x="4097" y="3379"/>
                  </a:lnTo>
                  <a:lnTo>
                    <a:pt x="4097" y="3415"/>
                  </a:lnTo>
                  <a:lnTo>
                    <a:pt x="4097" y="4701"/>
                  </a:lnTo>
                  <a:cubicBezTo>
                    <a:pt x="4097" y="5154"/>
                    <a:pt x="4454" y="5511"/>
                    <a:pt x="4894" y="5511"/>
                  </a:cubicBezTo>
                  <a:cubicBezTo>
                    <a:pt x="5347" y="5511"/>
                    <a:pt x="5704" y="5154"/>
                    <a:pt x="5704" y="4701"/>
                  </a:cubicBezTo>
                  <a:lnTo>
                    <a:pt x="5704" y="3439"/>
                  </a:lnTo>
                  <a:lnTo>
                    <a:pt x="5728" y="3391"/>
                  </a:lnTo>
                  <a:lnTo>
                    <a:pt x="8919" y="5118"/>
                  </a:lnTo>
                  <a:cubicBezTo>
                    <a:pt x="9061" y="5261"/>
                    <a:pt x="9121" y="5463"/>
                    <a:pt x="9038" y="5630"/>
                  </a:cubicBezTo>
                  <a:cubicBezTo>
                    <a:pt x="8973" y="5742"/>
                    <a:pt x="8860" y="5806"/>
                    <a:pt x="8742" y="5806"/>
                  </a:cubicBezTo>
                  <a:cubicBezTo>
                    <a:pt x="8685" y="5806"/>
                    <a:pt x="8627" y="5792"/>
                    <a:pt x="8573" y="5761"/>
                  </a:cubicBezTo>
                  <a:lnTo>
                    <a:pt x="6799" y="4796"/>
                  </a:lnTo>
                  <a:cubicBezTo>
                    <a:pt x="6777" y="4781"/>
                    <a:pt x="6753" y="4775"/>
                    <a:pt x="6730" y="4775"/>
                  </a:cubicBezTo>
                  <a:cubicBezTo>
                    <a:pt x="6679" y="4775"/>
                    <a:pt x="6630" y="4807"/>
                    <a:pt x="6597" y="4856"/>
                  </a:cubicBezTo>
                  <a:cubicBezTo>
                    <a:pt x="6549" y="4927"/>
                    <a:pt x="6585" y="5023"/>
                    <a:pt x="6656" y="5058"/>
                  </a:cubicBezTo>
                  <a:lnTo>
                    <a:pt x="8133" y="5868"/>
                  </a:lnTo>
                  <a:cubicBezTo>
                    <a:pt x="8288" y="5951"/>
                    <a:pt x="8347" y="6166"/>
                    <a:pt x="8264" y="6332"/>
                  </a:cubicBezTo>
                  <a:cubicBezTo>
                    <a:pt x="8198" y="6439"/>
                    <a:pt x="8080" y="6501"/>
                    <a:pt x="7959" y="6501"/>
                  </a:cubicBezTo>
                  <a:cubicBezTo>
                    <a:pt x="7905" y="6501"/>
                    <a:pt x="7851" y="6489"/>
                    <a:pt x="7799" y="6463"/>
                  </a:cubicBezTo>
                  <a:lnTo>
                    <a:pt x="6299" y="5642"/>
                  </a:lnTo>
                  <a:cubicBezTo>
                    <a:pt x="6277" y="5627"/>
                    <a:pt x="6252" y="5620"/>
                    <a:pt x="6227" y="5620"/>
                  </a:cubicBezTo>
                  <a:cubicBezTo>
                    <a:pt x="6173" y="5620"/>
                    <a:pt x="6118" y="5652"/>
                    <a:pt x="6085" y="5701"/>
                  </a:cubicBezTo>
                  <a:cubicBezTo>
                    <a:pt x="6049" y="5773"/>
                    <a:pt x="6073" y="5868"/>
                    <a:pt x="6144" y="5916"/>
                  </a:cubicBezTo>
                  <a:lnTo>
                    <a:pt x="7371" y="6570"/>
                  </a:lnTo>
                  <a:cubicBezTo>
                    <a:pt x="7537" y="6654"/>
                    <a:pt x="7597" y="6868"/>
                    <a:pt x="7502" y="7023"/>
                  </a:cubicBezTo>
                  <a:cubicBezTo>
                    <a:pt x="7444" y="7139"/>
                    <a:pt x="7322" y="7203"/>
                    <a:pt x="7197" y="7203"/>
                  </a:cubicBezTo>
                  <a:cubicBezTo>
                    <a:pt x="7143" y="7203"/>
                    <a:pt x="7088" y="7191"/>
                    <a:pt x="7037" y="7166"/>
                  </a:cubicBezTo>
                  <a:lnTo>
                    <a:pt x="5775" y="6463"/>
                  </a:lnTo>
                  <a:cubicBezTo>
                    <a:pt x="5753" y="6448"/>
                    <a:pt x="5728" y="6442"/>
                    <a:pt x="5704" y="6442"/>
                  </a:cubicBezTo>
                  <a:cubicBezTo>
                    <a:pt x="5650" y="6442"/>
                    <a:pt x="5597" y="6474"/>
                    <a:pt x="5573" y="6523"/>
                  </a:cubicBezTo>
                  <a:cubicBezTo>
                    <a:pt x="5525" y="6594"/>
                    <a:pt x="5549" y="6689"/>
                    <a:pt x="5632" y="6725"/>
                  </a:cubicBezTo>
                  <a:lnTo>
                    <a:pt x="6609" y="7261"/>
                  </a:lnTo>
                  <a:cubicBezTo>
                    <a:pt x="6775" y="7356"/>
                    <a:pt x="6835" y="7559"/>
                    <a:pt x="6740" y="7725"/>
                  </a:cubicBezTo>
                  <a:cubicBezTo>
                    <a:pt x="6683" y="7838"/>
                    <a:pt x="6567" y="7902"/>
                    <a:pt x="6450" y="7902"/>
                  </a:cubicBezTo>
                  <a:cubicBezTo>
                    <a:pt x="6394" y="7902"/>
                    <a:pt x="6337" y="7887"/>
                    <a:pt x="6287" y="7856"/>
                  </a:cubicBezTo>
                  <a:lnTo>
                    <a:pt x="5597" y="7487"/>
                  </a:lnTo>
                  <a:cubicBezTo>
                    <a:pt x="5597" y="7344"/>
                    <a:pt x="5549" y="7201"/>
                    <a:pt x="5466" y="7082"/>
                  </a:cubicBezTo>
                  <a:cubicBezTo>
                    <a:pt x="5347" y="6939"/>
                    <a:pt x="5168" y="6844"/>
                    <a:pt x="4990" y="6832"/>
                  </a:cubicBezTo>
                  <a:cubicBezTo>
                    <a:pt x="4990" y="6820"/>
                    <a:pt x="4990" y="6808"/>
                    <a:pt x="5001" y="6785"/>
                  </a:cubicBezTo>
                  <a:cubicBezTo>
                    <a:pt x="5037" y="6606"/>
                    <a:pt x="4990" y="6451"/>
                    <a:pt x="4882" y="6308"/>
                  </a:cubicBezTo>
                  <a:cubicBezTo>
                    <a:pt x="4763" y="6166"/>
                    <a:pt x="4585" y="6070"/>
                    <a:pt x="4406" y="6058"/>
                  </a:cubicBezTo>
                  <a:cubicBezTo>
                    <a:pt x="4406" y="6046"/>
                    <a:pt x="4406" y="6035"/>
                    <a:pt x="4418" y="6011"/>
                  </a:cubicBezTo>
                  <a:cubicBezTo>
                    <a:pt x="4454" y="5832"/>
                    <a:pt x="4406" y="5677"/>
                    <a:pt x="4299" y="5535"/>
                  </a:cubicBezTo>
                  <a:cubicBezTo>
                    <a:pt x="4180" y="5392"/>
                    <a:pt x="4001" y="5296"/>
                    <a:pt x="3823" y="5284"/>
                  </a:cubicBezTo>
                  <a:cubicBezTo>
                    <a:pt x="3823" y="5273"/>
                    <a:pt x="3823" y="5261"/>
                    <a:pt x="3847" y="5237"/>
                  </a:cubicBezTo>
                  <a:cubicBezTo>
                    <a:pt x="3870" y="5058"/>
                    <a:pt x="3823" y="4903"/>
                    <a:pt x="3727" y="4761"/>
                  </a:cubicBezTo>
                  <a:cubicBezTo>
                    <a:pt x="3600" y="4597"/>
                    <a:pt x="3413" y="4515"/>
                    <a:pt x="3222" y="4515"/>
                  </a:cubicBezTo>
                  <a:cubicBezTo>
                    <a:pt x="3093" y="4515"/>
                    <a:pt x="2962" y="4553"/>
                    <a:pt x="2846" y="4630"/>
                  </a:cubicBezTo>
                  <a:lnTo>
                    <a:pt x="1775" y="5404"/>
                  </a:lnTo>
                  <a:lnTo>
                    <a:pt x="1382" y="5201"/>
                  </a:lnTo>
                  <a:lnTo>
                    <a:pt x="2894" y="2594"/>
                  </a:lnTo>
                  <a:close/>
                  <a:moveTo>
                    <a:pt x="5009" y="7159"/>
                  </a:moveTo>
                  <a:cubicBezTo>
                    <a:pt x="5109" y="7159"/>
                    <a:pt x="5207" y="7205"/>
                    <a:pt x="5263" y="7297"/>
                  </a:cubicBezTo>
                  <a:cubicBezTo>
                    <a:pt x="5311" y="7356"/>
                    <a:pt x="5347" y="7451"/>
                    <a:pt x="5335" y="7535"/>
                  </a:cubicBezTo>
                  <a:cubicBezTo>
                    <a:pt x="5311" y="7630"/>
                    <a:pt x="5263" y="7701"/>
                    <a:pt x="5192" y="7761"/>
                  </a:cubicBezTo>
                  <a:lnTo>
                    <a:pt x="4835" y="8011"/>
                  </a:lnTo>
                  <a:cubicBezTo>
                    <a:pt x="4778" y="8053"/>
                    <a:pt x="4711" y="8073"/>
                    <a:pt x="4643" y="8073"/>
                  </a:cubicBezTo>
                  <a:cubicBezTo>
                    <a:pt x="4539" y="8073"/>
                    <a:pt x="4435" y="8026"/>
                    <a:pt x="4370" y="7940"/>
                  </a:cubicBezTo>
                  <a:cubicBezTo>
                    <a:pt x="4275" y="7785"/>
                    <a:pt x="4299" y="7582"/>
                    <a:pt x="4454" y="7475"/>
                  </a:cubicBezTo>
                  <a:lnTo>
                    <a:pt x="4775" y="7237"/>
                  </a:lnTo>
                  <a:lnTo>
                    <a:pt x="4811" y="7225"/>
                  </a:lnTo>
                  <a:cubicBezTo>
                    <a:pt x="4869" y="7181"/>
                    <a:pt x="4940" y="7159"/>
                    <a:pt x="5009" y="7159"/>
                  </a:cubicBezTo>
                  <a:close/>
                  <a:moveTo>
                    <a:pt x="182" y="0"/>
                  </a:moveTo>
                  <a:cubicBezTo>
                    <a:pt x="131" y="0"/>
                    <a:pt x="81" y="32"/>
                    <a:pt x="48" y="81"/>
                  </a:cubicBezTo>
                  <a:cubicBezTo>
                    <a:pt x="1" y="153"/>
                    <a:pt x="25" y="248"/>
                    <a:pt x="108" y="284"/>
                  </a:cubicBezTo>
                  <a:lnTo>
                    <a:pt x="2430" y="1629"/>
                  </a:lnTo>
                  <a:lnTo>
                    <a:pt x="418" y="5094"/>
                  </a:lnTo>
                  <a:lnTo>
                    <a:pt x="251" y="5011"/>
                  </a:lnTo>
                  <a:cubicBezTo>
                    <a:pt x="226" y="4994"/>
                    <a:pt x="200" y="4986"/>
                    <a:pt x="175" y="4986"/>
                  </a:cubicBezTo>
                  <a:cubicBezTo>
                    <a:pt x="126" y="4986"/>
                    <a:pt x="80" y="5015"/>
                    <a:pt x="48" y="5070"/>
                  </a:cubicBezTo>
                  <a:cubicBezTo>
                    <a:pt x="1" y="5142"/>
                    <a:pt x="25" y="5225"/>
                    <a:pt x="108" y="5273"/>
                  </a:cubicBezTo>
                  <a:lnTo>
                    <a:pt x="906" y="5737"/>
                  </a:lnTo>
                  <a:cubicBezTo>
                    <a:pt x="932" y="5752"/>
                    <a:pt x="958" y="5759"/>
                    <a:pt x="983" y="5759"/>
                  </a:cubicBezTo>
                  <a:cubicBezTo>
                    <a:pt x="1038" y="5759"/>
                    <a:pt x="1087" y="5726"/>
                    <a:pt x="1120" y="5677"/>
                  </a:cubicBezTo>
                  <a:lnTo>
                    <a:pt x="1239" y="5463"/>
                  </a:lnTo>
                  <a:lnTo>
                    <a:pt x="1561" y="5642"/>
                  </a:lnTo>
                  <a:cubicBezTo>
                    <a:pt x="1465" y="5856"/>
                    <a:pt x="1465" y="6106"/>
                    <a:pt x="1608" y="6320"/>
                  </a:cubicBezTo>
                  <a:cubicBezTo>
                    <a:pt x="1727" y="6499"/>
                    <a:pt x="1942" y="6582"/>
                    <a:pt x="2132" y="6582"/>
                  </a:cubicBezTo>
                  <a:cubicBezTo>
                    <a:pt x="2192" y="6582"/>
                    <a:pt x="2263" y="6570"/>
                    <a:pt x="2323" y="6558"/>
                  </a:cubicBezTo>
                  <a:cubicBezTo>
                    <a:pt x="2323" y="6689"/>
                    <a:pt x="2370" y="6820"/>
                    <a:pt x="2442" y="6928"/>
                  </a:cubicBezTo>
                  <a:cubicBezTo>
                    <a:pt x="2561" y="7094"/>
                    <a:pt x="2751" y="7178"/>
                    <a:pt x="2965" y="7178"/>
                  </a:cubicBezTo>
                  <a:cubicBezTo>
                    <a:pt x="3025" y="7178"/>
                    <a:pt x="3096" y="7166"/>
                    <a:pt x="3156" y="7154"/>
                  </a:cubicBezTo>
                  <a:cubicBezTo>
                    <a:pt x="3156" y="7285"/>
                    <a:pt x="3204" y="7404"/>
                    <a:pt x="3275" y="7523"/>
                  </a:cubicBezTo>
                  <a:cubicBezTo>
                    <a:pt x="3382" y="7654"/>
                    <a:pt x="3525" y="7749"/>
                    <a:pt x="3692" y="7773"/>
                  </a:cubicBezTo>
                  <a:cubicBezTo>
                    <a:pt x="3716" y="7773"/>
                    <a:pt x="3763" y="7785"/>
                    <a:pt x="3799" y="7785"/>
                  </a:cubicBezTo>
                  <a:cubicBezTo>
                    <a:pt x="3858" y="7785"/>
                    <a:pt x="3930" y="7773"/>
                    <a:pt x="3989" y="7761"/>
                  </a:cubicBezTo>
                  <a:cubicBezTo>
                    <a:pt x="3989" y="7892"/>
                    <a:pt x="4037" y="8011"/>
                    <a:pt x="4108" y="8130"/>
                  </a:cubicBezTo>
                  <a:cubicBezTo>
                    <a:pt x="4216" y="8261"/>
                    <a:pt x="4358" y="8356"/>
                    <a:pt x="4525" y="8380"/>
                  </a:cubicBezTo>
                  <a:cubicBezTo>
                    <a:pt x="4549" y="8380"/>
                    <a:pt x="4597" y="8404"/>
                    <a:pt x="4632" y="8404"/>
                  </a:cubicBezTo>
                  <a:cubicBezTo>
                    <a:pt x="4763" y="8404"/>
                    <a:pt x="4894" y="8356"/>
                    <a:pt x="5001" y="8285"/>
                  </a:cubicBezTo>
                  <a:lnTo>
                    <a:pt x="5359" y="8023"/>
                  </a:lnTo>
                  <a:cubicBezTo>
                    <a:pt x="5430" y="7963"/>
                    <a:pt x="5490" y="7904"/>
                    <a:pt x="5537" y="7820"/>
                  </a:cubicBezTo>
                  <a:lnTo>
                    <a:pt x="6156" y="8166"/>
                  </a:lnTo>
                  <a:cubicBezTo>
                    <a:pt x="6252" y="8201"/>
                    <a:pt x="6359" y="8237"/>
                    <a:pt x="6478" y="8237"/>
                  </a:cubicBezTo>
                  <a:cubicBezTo>
                    <a:pt x="6537" y="8237"/>
                    <a:pt x="6597" y="8225"/>
                    <a:pt x="6656" y="8201"/>
                  </a:cubicBezTo>
                  <a:cubicBezTo>
                    <a:pt x="6811" y="8166"/>
                    <a:pt x="6954" y="8047"/>
                    <a:pt x="7037" y="7892"/>
                  </a:cubicBezTo>
                  <a:cubicBezTo>
                    <a:pt x="7097" y="7773"/>
                    <a:pt x="7133" y="7642"/>
                    <a:pt x="7109" y="7523"/>
                  </a:cubicBezTo>
                  <a:cubicBezTo>
                    <a:pt x="7156" y="7523"/>
                    <a:pt x="7192" y="7535"/>
                    <a:pt x="7228" y="7535"/>
                  </a:cubicBezTo>
                  <a:cubicBezTo>
                    <a:pt x="7454" y="7535"/>
                    <a:pt x="7680" y="7416"/>
                    <a:pt x="7799" y="7213"/>
                  </a:cubicBezTo>
                  <a:cubicBezTo>
                    <a:pt x="7859" y="7094"/>
                    <a:pt x="7883" y="6951"/>
                    <a:pt x="7871" y="6832"/>
                  </a:cubicBezTo>
                  <a:cubicBezTo>
                    <a:pt x="7918" y="6832"/>
                    <a:pt x="7942" y="6856"/>
                    <a:pt x="7990" y="6856"/>
                  </a:cubicBezTo>
                  <a:cubicBezTo>
                    <a:pt x="8216" y="6856"/>
                    <a:pt x="8442" y="6737"/>
                    <a:pt x="8561" y="6523"/>
                  </a:cubicBezTo>
                  <a:cubicBezTo>
                    <a:pt x="8621" y="6404"/>
                    <a:pt x="8645" y="6273"/>
                    <a:pt x="8633" y="6154"/>
                  </a:cubicBezTo>
                  <a:cubicBezTo>
                    <a:pt x="8680" y="6154"/>
                    <a:pt x="8704" y="6166"/>
                    <a:pt x="8752" y="6166"/>
                  </a:cubicBezTo>
                  <a:cubicBezTo>
                    <a:pt x="8811" y="6166"/>
                    <a:pt x="8871" y="6154"/>
                    <a:pt x="8930" y="6142"/>
                  </a:cubicBezTo>
                  <a:cubicBezTo>
                    <a:pt x="9097" y="6094"/>
                    <a:pt x="9228" y="5975"/>
                    <a:pt x="9311" y="5820"/>
                  </a:cubicBezTo>
                  <a:cubicBezTo>
                    <a:pt x="9407" y="5677"/>
                    <a:pt x="9419" y="5499"/>
                    <a:pt x="9359" y="5332"/>
                  </a:cubicBezTo>
                  <a:cubicBezTo>
                    <a:pt x="9347" y="5284"/>
                    <a:pt x="9335" y="5261"/>
                    <a:pt x="9311" y="5213"/>
                  </a:cubicBezTo>
                  <a:lnTo>
                    <a:pt x="9585" y="5023"/>
                  </a:lnTo>
                  <a:lnTo>
                    <a:pt x="9728" y="5201"/>
                  </a:lnTo>
                  <a:cubicBezTo>
                    <a:pt x="9756" y="5236"/>
                    <a:pt x="9804" y="5254"/>
                    <a:pt x="9853" y="5254"/>
                  </a:cubicBezTo>
                  <a:cubicBezTo>
                    <a:pt x="9889" y="5254"/>
                    <a:pt x="9925" y="5245"/>
                    <a:pt x="9954" y="5225"/>
                  </a:cubicBezTo>
                  <a:lnTo>
                    <a:pt x="10371" y="4903"/>
                  </a:lnTo>
                  <a:cubicBezTo>
                    <a:pt x="10431" y="4808"/>
                    <a:pt x="10431" y="4725"/>
                    <a:pt x="10395" y="4653"/>
                  </a:cubicBezTo>
                  <a:cubicBezTo>
                    <a:pt x="10350" y="4616"/>
                    <a:pt x="10300" y="4592"/>
                    <a:pt x="10254" y="4592"/>
                  </a:cubicBezTo>
                  <a:cubicBezTo>
                    <a:pt x="10228" y="4592"/>
                    <a:pt x="10202" y="4600"/>
                    <a:pt x="10181" y="4618"/>
                  </a:cubicBezTo>
                  <a:lnTo>
                    <a:pt x="9883" y="4856"/>
                  </a:lnTo>
                  <a:lnTo>
                    <a:pt x="7454" y="1689"/>
                  </a:lnTo>
                  <a:lnTo>
                    <a:pt x="8835" y="796"/>
                  </a:lnTo>
                  <a:cubicBezTo>
                    <a:pt x="8919" y="748"/>
                    <a:pt x="8930" y="665"/>
                    <a:pt x="8883" y="582"/>
                  </a:cubicBezTo>
                  <a:cubicBezTo>
                    <a:pt x="8854" y="539"/>
                    <a:pt x="8813" y="517"/>
                    <a:pt x="8769" y="517"/>
                  </a:cubicBezTo>
                  <a:cubicBezTo>
                    <a:pt x="8740" y="517"/>
                    <a:pt x="8709" y="527"/>
                    <a:pt x="8680" y="546"/>
                  </a:cubicBezTo>
                  <a:lnTo>
                    <a:pt x="7156" y="1522"/>
                  </a:lnTo>
                  <a:cubicBezTo>
                    <a:pt x="7085" y="1570"/>
                    <a:pt x="7073" y="1677"/>
                    <a:pt x="7109" y="1748"/>
                  </a:cubicBezTo>
                  <a:lnTo>
                    <a:pt x="7395" y="2106"/>
                  </a:lnTo>
                  <a:lnTo>
                    <a:pt x="7204" y="2248"/>
                  </a:lnTo>
                  <a:lnTo>
                    <a:pt x="6418" y="1998"/>
                  </a:lnTo>
                  <a:cubicBezTo>
                    <a:pt x="6406" y="1998"/>
                    <a:pt x="6383" y="1986"/>
                    <a:pt x="6371" y="1986"/>
                  </a:cubicBezTo>
                  <a:lnTo>
                    <a:pt x="4585" y="1986"/>
                  </a:lnTo>
                  <a:cubicBezTo>
                    <a:pt x="4513" y="1986"/>
                    <a:pt x="4454" y="2034"/>
                    <a:pt x="4442" y="2106"/>
                  </a:cubicBezTo>
                  <a:lnTo>
                    <a:pt x="4335" y="2510"/>
                  </a:lnTo>
                  <a:lnTo>
                    <a:pt x="4073" y="2403"/>
                  </a:lnTo>
                  <a:cubicBezTo>
                    <a:pt x="4049" y="2391"/>
                    <a:pt x="4037" y="2391"/>
                    <a:pt x="4001" y="2391"/>
                  </a:cubicBezTo>
                  <a:lnTo>
                    <a:pt x="3287" y="2475"/>
                  </a:lnTo>
                  <a:lnTo>
                    <a:pt x="3049" y="2344"/>
                  </a:lnTo>
                  <a:lnTo>
                    <a:pt x="3275" y="1939"/>
                  </a:lnTo>
                  <a:cubicBezTo>
                    <a:pt x="3323" y="1867"/>
                    <a:pt x="3287" y="1772"/>
                    <a:pt x="3215" y="1736"/>
                  </a:cubicBezTo>
                  <a:lnTo>
                    <a:pt x="251" y="22"/>
                  </a:lnTo>
                  <a:cubicBezTo>
                    <a:pt x="228" y="7"/>
                    <a:pt x="205" y="0"/>
                    <a:pt x="182"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25"/>
            <p:cNvSpPr/>
            <p:nvPr/>
          </p:nvSpPr>
          <p:spPr>
            <a:xfrm>
              <a:off x="6965173" y="2009304"/>
              <a:ext cx="38670" cy="27181"/>
            </a:xfrm>
            <a:custGeom>
              <a:rect b="b" l="l" r="r" t="t"/>
              <a:pathLst>
                <a:path extrusionOk="0" h="854" w="1215">
                  <a:moveTo>
                    <a:pt x="1023" y="1"/>
                  </a:moveTo>
                  <a:cubicBezTo>
                    <a:pt x="995" y="1"/>
                    <a:pt x="966" y="8"/>
                    <a:pt x="941" y="20"/>
                  </a:cubicBezTo>
                  <a:lnTo>
                    <a:pt x="95" y="580"/>
                  </a:lnTo>
                  <a:cubicBezTo>
                    <a:pt x="12" y="616"/>
                    <a:pt x="0" y="711"/>
                    <a:pt x="48" y="782"/>
                  </a:cubicBezTo>
                  <a:cubicBezTo>
                    <a:pt x="83" y="830"/>
                    <a:pt x="119" y="854"/>
                    <a:pt x="179" y="854"/>
                  </a:cubicBezTo>
                  <a:cubicBezTo>
                    <a:pt x="214" y="854"/>
                    <a:pt x="238" y="842"/>
                    <a:pt x="274" y="830"/>
                  </a:cubicBezTo>
                  <a:lnTo>
                    <a:pt x="1119" y="282"/>
                  </a:lnTo>
                  <a:cubicBezTo>
                    <a:pt x="1179" y="235"/>
                    <a:pt x="1214" y="140"/>
                    <a:pt x="1155" y="68"/>
                  </a:cubicBezTo>
                  <a:cubicBezTo>
                    <a:pt x="1124" y="22"/>
                    <a:pt x="1074" y="1"/>
                    <a:pt x="1023"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3" name="Google Shape;693;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38" name="Google Shape;238;p5"/>
          <p:cNvPicPr preferRelativeResize="0"/>
          <p:nvPr/>
        </p:nvPicPr>
        <p:blipFill rotWithShape="1">
          <a:blip r:embed="rId3">
            <a:alphaModFix/>
          </a:blip>
          <a:srcRect b="0" l="0" r="0" t="0"/>
          <a:stretch/>
        </p:blipFill>
        <p:spPr>
          <a:xfrm flipH="1">
            <a:off x="833902" y="1539737"/>
            <a:ext cx="2919299" cy="2270226"/>
          </a:xfrm>
          <a:prstGeom prst="rect">
            <a:avLst/>
          </a:prstGeom>
          <a:noFill/>
          <a:ln>
            <a:noFill/>
          </a:ln>
        </p:spPr>
      </p:pic>
      <p:pic>
        <p:nvPicPr>
          <p:cNvPr id="239" name="Google Shape;239;p5"/>
          <p:cNvPicPr preferRelativeResize="0"/>
          <p:nvPr/>
        </p:nvPicPr>
        <p:blipFill rotWithShape="1">
          <a:blip r:embed="rId4">
            <a:alphaModFix/>
          </a:blip>
          <a:srcRect b="6977" l="0" r="0" t="6986"/>
          <a:stretch/>
        </p:blipFill>
        <p:spPr>
          <a:xfrm>
            <a:off x="949855" y="1666806"/>
            <a:ext cx="2701997" cy="1503468"/>
          </a:xfrm>
          <a:prstGeom prst="rect">
            <a:avLst/>
          </a:prstGeom>
          <a:noFill/>
          <a:ln>
            <a:noFill/>
          </a:ln>
        </p:spPr>
      </p:pic>
      <p:sp>
        <p:nvSpPr>
          <p:cNvPr id="240" name="Google Shape;240;p5"/>
          <p:cNvSpPr txBox="1"/>
          <p:nvPr/>
        </p:nvSpPr>
        <p:spPr>
          <a:xfrm>
            <a:off x="833900" y="427738"/>
            <a:ext cx="4265400" cy="7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AB40"/>
                </a:solidFill>
                <a:latin typeface="Montserrat ExtraBold"/>
                <a:ea typeface="Montserrat ExtraBold"/>
                <a:cs typeface="Montserrat ExtraBold"/>
                <a:sym typeface="Montserrat ExtraBold"/>
              </a:rPr>
              <a:t>SENTIMENT ANALYSIS</a:t>
            </a:r>
            <a:endParaRPr sz="2400">
              <a:solidFill>
                <a:srgbClr val="FFAB40"/>
              </a:solidFill>
              <a:latin typeface="Montserrat ExtraBold"/>
              <a:ea typeface="Montserrat ExtraBold"/>
              <a:cs typeface="Montserrat ExtraBold"/>
              <a:sym typeface="Montserrat ExtraBold"/>
            </a:endParaRPr>
          </a:p>
        </p:txBody>
      </p:sp>
      <p:sp>
        <p:nvSpPr>
          <p:cNvPr id="241" name="Google Shape;241;p5"/>
          <p:cNvSpPr txBox="1"/>
          <p:nvPr/>
        </p:nvSpPr>
        <p:spPr>
          <a:xfrm>
            <a:off x="3994251" y="1539725"/>
            <a:ext cx="4917600" cy="3008700"/>
          </a:xfrm>
          <a:prstGeom prst="rect">
            <a:avLst/>
          </a:prstGeom>
          <a:noFill/>
          <a:ln>
            <a:noFill/>
          </a:ln>
        </p:spPr>
        <p:txBody>
          <a:bodyPr anchorCtr="0" anchor="t" bIns="91425" lIns="91425" spcFirstLastPara="1" rIns="91425" wrap="square" tIns="91425">
            <a:spAutoFit/>
          </a:bodyPr>
          <a:lstStyle/>
          <a:p>
            <a:pPr indent="-311150" lvl="0" marL="457200" rtl="0" algn="l">
              <a:lnSpc>
                <a:spcPct val="140000"/>
              </a:lnSpc>
              <a:spcBef>
                <a:spcPts val="400"/>
              </a:spcBef>
              <a:spcAft>
                <a:spcPts val="0"/>
              </a:spcAft>
              <a:buClr>
                <a:schemeClr val="lt1"/>
              </a:buClr>
              <a:buSzPts val="1300"/>
              <a:buFont typeface="Montserrat"/>
              <a:buChar char="❖"/>
            </a:pPr>
            <a:r>
              <a:rPr lang="en" sz="1300">
                <a:solidFill>
                  <a:schemeClr val="lt1"/>
                </a:solidFill>
                <a:latin typeface="Montserrat"/>
                <a:ea typeface="Montserrat"/>
                <a:cs typeface="Montserrat"/>
                <a:sym typeface="Montserrat"/>
              </a:rPr>
              <a:t>Sentiment analysis, also referred to as opinion mining, is an approach to natural language processing (</a:t>
            </a:r>
            <a:r>
              <a:rPr lang="en" sz="1300">
                <a:solidFill>
                  <a:schemeClr val="lt1"/>
                </a:solidFill>
                <a:uFill>
                  <a:noFill/>
                </a:uFill>
                <a:latin typeface="Montserrat"/>
                <a:ea typeface="Montserrat"/>
                <a:cs typeface="Montserrat"/>
                <a:sym typeface="Montserrat"/>
                <a:hlinkClick r:id="rId5">
                  <a:extLst>
                    <a:ext uri="{A12FA001-AC4F-418D-AE19-62706E023703}">
                      <ahyp:hlinkClr val="tx"/>
                    </a:ext>
                  </a:extLst>
                </a:hlinkClick>
              </a:rPr>
              <a:t>NLP</a:t>
            </a:r>
            <a:r>
              <a:rPr lang="en" sz="1300">
                <a:solidFill>
                  <a:schemeClr val="lt1"/>
                </a:solidFill>
                <a:latin typeface="Montserrat"/>
                <a:ea typeface="Montserrat"/>
                <a:cs typeface="Montserrat"/>
                <a:sym typeface="Montserrat"/>
              </a:rPr>
              <a:t>) that identifies the emotional tone behind a body of text. </a:t>
            </a:r>
            <a:endParaRPr sz="1300">
              <a:solidFill>
                <a:schemeClr val="lt1"/>
              </a:solidFill>
              <a:latin typeface="Montserrat"/>
              <a:ea typeface="Montserrat"/>
              <a:cs typeface="Montserrat"/>
              <a:sym typeface="Montserrat"/>
            </a:endParaRPr>
          </a:p>
          <a:p>
            <a:pPr indent="0" lvl="0" marL="457200" rtl="0" algn="l">
              <a:lnSpc>
                <a:spcPct val="140000"/>
              </a:lnSpc>
              <a:spcBef>
                <a:spcPts val="400"/>
              </a:spcBef>
              <a:spcAft>
                <a:spcPts val="0"/>
              </a:spcAft>
              <a:buNone/>
            </a:pPr>
            <a:r>
              <a:t/>
            </a:r>
            <a:endParaRPr sz="1300">
              <a:solidFill>
                <a:schemeClr val="lt1"/>
              </a:solidFill>
              <a:latin typeface="Montserrat"/>
              <a:ea typeface="Montserrat"/>
              <a:cs typeface="Montserrat"/>
              <a:sym typeface="Montserrat"/>
            </a:endParaRPr>
          </a:p>
          <a:p>
            <a:pPr indent="-311150" lvl="0" marL="457200" rtl="0" algn="l">
              <a:lnSpc>
                <a:spcPct val="140000"/>
              </a:lnSpc>
              <a:spcBef>
                <a:spcPts val="400"/>
              </a:spcBef>
              <a:spcAft>
                <a:spcPts val="0"/>
              </a:spcAft>
              <a:buClr>
                <a:schemeClr val="lt1"/>
              </a:buClr>
              <a:buSzPts val="1300"/>
              <a:buFont typeface="Montserrat"/>
              <a:buChar char="❖"/>
            </a:pPr>
            <a:r>
              <a:rPr lang="en" sz="1300">
                <a:solidFill>
                  <a:schemeClr val="lt1"/>
                </a:solidFill>
                <a:latin typeface="Montserrat"/>
                <a:ea typeface="Montserrat"/>
                <a:cs typeface="Montserrat"/>
                <a:sym typeface="Montserrat"/>
              </a:rPr>
              <a:t>This is a popular way for organizations to determine and categorize opinions about a product and service. It involves the use of </a:t>
            </a:r>
            <a:r>
              <a:rPr lang="en" sz="1300">
                <a:solidFill>
                  <a:schemeClr val="lt1"/>
                </a:solidFill>
                <a:uFill>
                  <a:noFill/>
                </a:uFill>
                <a:latin typeface="Montserrat"/>
                <a:ea typeface="Montserrat"/>
                <a:cs typeface="Montserrat"/>
                <a:sym typeface="Montserrat"/>
                <a:hlinkClick r:id="rId6">
                  <a:extLst>
                    <a:ext uri="{A12FA001-AC4F-418D-AE19-62706E023703}">
                      <ahyp:hlinkClr val="tx"/>
                    </a:ext>
                  </a:extLst>
                </a:hlinkClick>
              </a:rPr>
              <a:t>data mining</a:t>
            </a:r>
            <a:r>
              <a:rPr lang="en" sz="1300">
                <a:solidFill>
                  <a:schemeClr val="lt1"/>
                </a:solidFill>
                <a:latin typeface="Montserrat"/>
                <a:ea typeface="Montserrat"/>
                <a:cs typeface="Montserrat"/>
                <a:sym typeface="Montserrat"/>
              </a:rPr>
              <a:t>, machine learning and artificial intelligence to </a:t>
            </a:r>
            <a:r>
              <a:rPr lang="en" sz="1300">
                <a:solidFill>
                  <a:schemeClr val="lt1"/>
                </a:solidFill>
                <a:uFill>
                  <a:noFill/>
                </a:uFill>
                <a:latin typeface="Montserrat"/>
                <a:ea typeface="Montserrat"/>
                <a:cs typeface="Montserrat"/>
                <a:sym typeface="Montserrat"/>
                <a:hlinkClick r:id="rId7">
                  <a:extLst>
                    <a:ext uri="{A12FA001-AC4F-418D-AE19-62706E023703}">
                      <ahyp:hlinkClr val="tx"/>
                    </a:ext>
                  </a:extLst>
                </a:hlinkClick>
              </a:rPr>
              <a:t>mine text</a:t>
            </a:r>
            <a:r>
              <a:rPr lang="en" sz="1300">
                <a:solidFill>
                  <a:schemeClr val="lt1"/>
                </a:solidFill>
                <a:latin typeface="Montserrat"/>
                <a:ea typeface="Montserrat"/>
                <a:cs typeface="Montserrat"/>
                <a:sym typeface="Montserrat"/>
              </a:rPr>
              <a:t> for sentiment and subjective information.</a:t>
            </a:r>
            <a:endParaRPr sz="1300"/>
          </a:p>
        </p:txBody>
      </p:sp>
      <p:cxnSp>
        <p:nvCxnSpPr>
          <p:cNvPr id="242" name="Google Shape;242;p5"/>
          <p:cNvCxnSpPr/>
          <p:nvPr/>
        </p:nvCxnSpPr>
        <p:spPr>
          <a:xfrm>
            <a:off x="962375" y="37159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6"/>
          <p:cNvSpPr txBox="1"/>
          <p:nvPr>
            <p:ph idx="4" type="title"/>
          </p:nvPr>
        </p:nvSpPr>
        <p:spPr>
          <a:xfrm>
            <a:off x="938500" y="445025"/>
            <a:ext cx="68634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TWITTER SENTIMENT ANALYSIS</a:t>
            </a:r>
            <a:endParaRPr/>
          </a:p>
        </p:txBody>
      </p:sp>
      <p:sp>
        <p:nvSpPr>
          <p:cNvPr id="248" name="Google Shape;248;p6"/>
          <p:cNvSpPr txBox="1"/>
          <p:nvPr/>
        </p:nvSpPr>
        <p:spPr>
          <a:xfrm>
            <a:off x="533900" y="1112875"/>
            <a:ext cx="5283300" cy="38769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40000"/>
              </a:lnSpc>
              <a:spcBef>
                <a:spcPts val="0"/>
              </a:spcBef>
              <a:spcAft>
                <a:spcPts val="0"/>
              </a:spcAft>
              <a:buClr>
                <a:schemeClr val="lt1"/>
              </a:buClr>
              <a:buSzPts val="1300"/>
              <a:buFont typeface="Montserrat"/>
              <a:buChar char="❖"/>
            </a:pPr>
            <a:r>
              <a:rPr b="0" i="0" lang="en" sz="1300" u="none" cap="none" strike="noStrike">
                <a:solidFill>
                  <a:schemeClr val="lt1"/>
                </a:solidFill>
                <a:latin typeface="Montserrat"/>
                <a:ea typeface="Montserrat"/>
                <a:cs typeface="Montserrat"/>
                <a:sym typeface="Montserrat"/>
              </a:rPr>
              <a:t>Twitter sentiment analysis allows us to keep track of what’s being said about our products or services on social media, and can help us detect angry customers or negative mentions before they escalate. Various techniques have emerged in this field of study, proposing strategies to train a model and then test it to ensure its efficiency.</a:t>
            </a:r>
            <a:endParaRPr sz="1300">
              <a:solidFill>
                <a:schemeClr val="lt1"/>
              </a:solidFill>
              <a:latin typeface="Montserrat"/>
              <a:ea typeface="Montserrat"/>
              <a:cs typeface="Montserrat"/>
              <a:sym typeface="Montserrat"/>
            </a:endParaRPr>
          </a:p>
          <a:p>
            <a:pPr indent="0" lvl="0" marL="457200" marR="0" rtl="0" algn="l">
              <a:lnSpc>
                <a:spcPct val="140000"/>
              </a:lnSpc>
              <a:spcBef>
                <a:spcPts val="0"/>
              </a:spcBef>
              <a:spcAft>
                <a:spcPts val="0"/>
              </a:spcAft>
              <a:buNone/>
            </a:pPr>
            <a:r>
              <a:t/>
            </a:r>
            <a:endParaRPr sz="1300">
              <a:solidFill>
                <a:schemeClr val="lt1"/>
              </a:solidFill>
              <a:latin typeface="Montserrat"/>
              <a:ea typeface="Montserrat"/>
              <a:cs typeface="Montserrat"/>
              <a:sym typeface="Montserrat"/>
            </a:endParaRPr>
          </a:p>
          <a:p>
            <a:pPr indent="-311150" lvl="0" marL="457200" marR="0" rtl="0" algn="l">
              <a:lnSpc>
                <a:spcPct val="140000"/>
              </a:lnSpc>
              <a:spcBef>
                <a:spcPts val="1600"/>
              </a:spcBef>
              <a:spcAft>
                <a:spcPts val="0"/>
              </a:spcAft>
              <a:buClr>
                <a:schemeClr val="lt1"/>
              </a:buClr>
              <a:buSzPts val="1300"/>
              <a:buFont typeface="Montserrat"/>
              <a:buChar char="❖"/>
            </a:pPr>
            <a:r>
              <a:rPr b="0" i="0" lang="en" sz="1300" u="none" cap="none" strike="noStrike">
                <a:solidFill>
                  <a:schemeClr val="lt1"/>
                </a:solidFill>
                <a:latin typeface="Montserrat"/>
                <a:ea typeface="Montserrat"/>
                <a:cs typeface="Montserrat"/>
                <a:sym typeface="Montserrat"/>
              </a:rPr>
              <a:t>The aim while performing sentiment analysis on tweets is basically to classify the tweets into different sentiment classes accurately.</a:t>
            </a:r>
            <a:endParaRPr b="0" i="0" sz="13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400"/>
              <a:buFont typeface="Arial"/>
              <a:buNone/>
            </a:pPr>
            <a:r>
              <a:t/>
            </a:r>
            <a:endParaRPr b="0" i="0" sz="1300" u="none" cap="none" strike="noStrike">
              <a:solidFill>
                <a:srgbClr val="000000"/>
              </a:solidFill>
              <a:latin typeface="Montserrat"/>
              <a:ea typeface="Montserrat"/>
              <a:cs typeface="Montserrat"/>
              <a:sym typeface="Montserrat"/>
            </a:endParaRPr>
          </a:p>
        </p:txBody>
      </p:sp>
      <p:cxnSp>
        <p:nvCxnSpPr>
          <p:cNvPr id="249" name="Google Shape;249;p6"/>
          <p:cNvCxnSpPr/>
          <p:nvPr/>
        </p:nvCxnSpPr>
        <p:spPr>
          <a:xfrm>
            <a:off x="1026200" y="414022"/>
            <a:ext cx="5046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250" name="Google Shape;250;p6"/>
          <p:cNvSpPr txBox="1"/>
          <p:nvPr>
            <p:ph idx="12" type="sldNum"/>
          </p:nvPr>
        </p:nvSpPr>
        <p:spPr>
          <a:xfrm>
            <a:off x="8595309" y="4749889"/>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51" name="Google Shape;251;p6"/>
          <p:cNvSpPr/>
          <p:nvPr/>
        </p:nvSpPr>
        <p:spPr>
          <a:xfrm flipH="1">
            <a:off x="7008590" y="748799"/>
            <a:ext cx="2135410" cy="3645924"/>
          </a:xfrm>
          <a:custGeom>
            <a:rect b="b" l="l" r="r" t="t"/>
            <a:pathLst>
              <a:path extrusionOk="0" h="16386176" w="6057900">
                <a:moveTo>
                  <a:pt x="61119" y="16305212"/>
                </a:moveTo>
                <a:cubicBezTo>
                  <a:pt x="83477" y="16305212"/>
                  <a:pt x="101601" y="16323336"/>
                  <a:pt x="101601" y="16345694"/>
                </a:cubicBezTo>
                <a:cubicBezTo>
                  <a:pt x="101601" y="16368052"/>
                  <a:pt x="83477" y="16386176"/>
                  <a:pt x="61119" y="16386176"/>
                </a:cubicBezTo>
                <a:cubicBezTo>
                  <a:pt x="38761" y="16386176"/>
                  <a:pt x="20637" y="16368052"/>
                  <a:pt x="20637" y="16345694"/>
                </a:cubicBezTo>
                <a:cubicBezTo>
                  <a:pt x="20637" y="16323336"/>
                  <a:pt x="38761" y="16305212"/>
                  <a:pt x="61119" y="16305212"/>
                </a:cubicBezTo>
                <a:close/>
                <a:moveTo>
                  <a:pt x="310357" y="16202025"/>
                </a:moveTo>
                <a:cubicBezTo>
                  <a:pt x="332715" y="16202025"/>
                  <a:pt x="350839" y="16220504"/>
                  <a:pt x="350839" y="16243300"/>
                </a:cubicBezTo>
                <a:cubicBezTo>
                  <a:pt x="350839" y="16266096"/>
                  <a:pt x="332715" y="16284575"/>
                  <a:pt x="310357" y="16284575"/>
                </a:cubicBezTo>
                <a:cubicBezTo>
                  <a:pt x="287999" y="16284575"/>
                  <a:pt x="269875" y="16266096"/>
                  <a:pt x="269875" y="16243300"/>
                </a:cubicBezTo>
                <a:cubicBezTo>
                  <a:pt x="269875" y="16220504"/>
                  <a:pt x="287999" y="16202025"/>
                  <a:pt x="310357" y="16202025"/>
                </a:cubicBezTo>
                <a:close/>
                <a:moveTo>
                  <a:pt x="168955" y="16184562"/>
                </a:moveTo>
                <a:cubicBezTo>
                  <a:pt x="192224" y="16184562"/>
                  <a:pt x="210321" y="16202712"/>
                  <a:pt x="210321" y="16223456"/>
                </a:cubicBezTo>
                <a:cubicBezTo>
                  <a:pt x="210321" y="16241606"/>
                  <a:pt x="199980" y="16254571"/>
                  <a:pt x="187053" y="16259757"/>
                </a:cubicBezTo>
                <a:cubicBezTo>
                  <a:pt x="205151" y="16264942"/>
                  <a:pt x="220663" y="16280500"/>
                  <a:pt x="220663" y="16301243"/>
                </a:cubicBezTo>
                <a:cubicBezTo>
                  <a:pt x="220663" y="16321987"/>
                  <a:pt x="202565" y="16340137"/>
                  <a:pt x="179297" y="16340137"/>
                </a:cubicBezTo>
                <a:cubicBezTo>
                  <a:pt x="156028" y="16340137"/>
                  <a:pt x="137931" y="16321987"/>
                  <a:pt x="137931" y="16301243"/>
                </a:cubicBezTo>
                <a:cubicBezTo>
                  <a:pt x="137931" y="16283093"/>
                  <a:pt x="148272" y="16270128"/>
                  <a:pt x="161199" y="16264942"/>
                </a:cubicBezTo>
                <a:cubicBezTo>
                  <a:pt x="143102" y="16259757"/>
                  <a:pt x="130175" y="16244199"/>
                  <a:pt x="130175" y="16223456"/>
                </a:cubicBezTo>
                <a:cubicBezTo>
                  <a:pt x="130175" y="16202712"/>
                  <a:pt x="148272" y="16184562"/>
                  <a:pt x="168955" y="16184562"/>
                </a:cubicBezTo>
                <a:close/>
                <a:moveTo>
                  <a:pt x="545561" y="16136937"/>
                </a:moveTo>
                <a:cubicBezTo>
                  <a:pt x="563831" y="16136937"/>
                  <a:pt x="576881" y="16147384"/>
                  <a:pt x="584711" y="16160442"/>
                </a:cubicBezTo>
                <a:cubicBezTo>
                  <a:pt x="589931" y="16147384"/>
                  <a:pt x="605590" y="16136937"/>
                  <a:pt x="621250" y="16136937"/>
                </a:cubicBezTo>
                <a:cubicBezTo>
                  <a:pt x="642130" y="16136937"/>
                  <a:pt x="660400" y="16155219"/>
                  <a:pt x="660400" y="16178724"/>
                </a:cubicBezTo>
                <a:cubicBezTo>
                  <a:pt x="660400" y="16199618"/>
                  <a:pt x="642130" y="16217900"/>
                  <a:pt x="621250" y="16217900"/>
                </a:cubicBezTo>
                <a:cubicBezTo>
                  <a:pt x="602980" y="16217900"/>
                  <a:pt x="589931" y="16210065"/>
                  <a:pt x="584711" y="16194395"/>
                </a:cubicBezTo>
                <a:cubicBezTo>
                  <a:pt x="576881" y="16210065"/>
                  <a:pt x="563831" y="16217900"/>
                  <a:pt x="545561" y="16217900"/>
                </a:cubicBezTo>
                <a:cubicBezTo>
                  <a:pt x="524682" y="16217900"/>
                  <a:pt x="506412" y="16199618"/>
                  <a:pt x="506412" y="16178724"/>
                </a:cubicBezTo>
                <a:cubicBezTo>
                  <a:pt x="506412" y="16155219"/>
                  <a:pt x="524682" y="16136937"/>
                  <a:pt x="545561" y="16136937"/>
                </a:cubicBezTo>
                <a:close/>
                <a:moveTo>
                  <a:pt x="452300" y="16132175"/>
                </a:moveTo>
                <a:cubicBezTo>
                  <a:pt x="475594" y="16132175"/>
                  <a:pt x="493713" y="16150233"/>
                  <a:pt x="493713" y="16173450"/>
                </a:cubicBezTo>
                <a:cubicBezTo>
                  <a:pt x="493713" y="16196667"/>
                  <a:pt x="475594" y="16214725"/>
                  <a:pt x="452300" y="16214725"/>
                </a:cubicBezTo>
                <a:cubicBezTo>
                  <a:pt x="449711" y="16214725"/>
                  <a:pt x="449711" y="16212146"/>
                  <a:pt x="447123" y="16212146"/>
                </a:cubicBezTo>
                <a:cubicBezTo>
                  <a:pt x="452300" y="16219885"/>
                  <a:pt x="454888" y="16227624"/>
                  <a:pt x="454888" y="16235363"/>
                </a:cubicBezTo>
                <a:cubicBezTo>
                  <a:pt x="454888" y="16258580"/>
                  <a:pt x="436770" y="16276638"/>
                  <a:pt x="413475" y="16276638"/>
                </a:cubicBezTo>
                <a:cubicBezTo>
                  <a:pt x="392768" y="16276638"/>
                  <a:pt x="374650" y="16258580"/>
                  <a:pt x="374650" y="16235363"/>
                </a:cubicBezTo>
                <a:cubicBezTo>
                  <a:pt x="374650" y="16212146"/>
                  <a:pt x="392768" y="16194088"/>
                  <a:pt x="413475" y="16194088"/>
                </a:cubicBezTo>
                <a:cubicBezTo>
                  <a:pt x="416063" y="16194088"/>
                  <a:pt x="418651" y="16196667"/>
                  <a:pt x="421240" y="16196667"/>
                </a:cubicBezTo>
                <a:cubicBezTo>
                  <a:pt x="416063" y="16188928"/>
                  <a:pt x="413475" y="16181189"/>
                  <a:pt x="413475" y="16173450"/>
                </a:cubicBezTo>
                <a:cubicBezTo>
                  <a:pt x="413475" y="16150233"/>
                  <a:pt x="431593" y="16132175"/>
                  <a:pt x="452300" y="16132175"/>
                </a:cubicBezTo>
                <a:close/>
                <a:moveTo>
                  <a:pt x="820737" y="16103600"/>
                </a:moveTo>
                <a:cubicBezTo>
                  <a:pt x="839258" y="16103600"/>
                  <a:pt x="855133" y="16116829"/>
                  <a:pt x="860425" y="16135350"/>
                </a:cubicBezTo>
                <a:cubicBezTo>
                  <a:pt x="860425" y="16135350"/>
                  <a:pt x="860425" y="16135350"/>
                  <a:pt x="812800" y="16106246"/>
                </a:cubicBezTo>
                <a:cubicBezTo>
                  <a:pt x="815446" y="16106246"/>
                  <a:pt x="818091" y="16103600"/>
                  <a:pt x="820737" y="16103600"/>
                </a:cubicBezTo>
                <a:close/>
                <a:moveTo>
                  <a:pt x="3611562" y="16090900"/>
                </a:moveTo>
                <a:cubicBezTo>
                  <a:pt x="3611562" y="16090900"/>
                  <a:pt x="3611562" y="16090900"/>
                  <a:pt x="3611562" y="16168688"/>
                </a:cubicBezTo>
                <a:cubicBezTo>
                  <a:pt x="3593378" y="16163502"/>
                  <a:pt x="3582987" y="16147945"/>
                  <a:pt x="3582987" y="16129794"/>
                </a:cubicBezTo>
                <a:cubicBezTo>
                  <a:pt x="3582987" y="16111643"/>
                  <a:pt x="3593378" y="16098679"/>
                  <a:pt x="3611562" y="16090900"/>
                </a:cubicBezTo>
                <a:close/>
                <a:moveTo>
                  <a:pt x="315913" y="16082962"/>
                </a:moveTo>
                <a:cubicBezTo>
                  <a:pt x="337832" y="16082962"/>
                  <a:pt x="355601" y="16101086"/>
                  <a:pt x="355601" y="16123444"/>
                </a:cubicBezTo>
                <a:cubicBezTo>
                  <a:pt x="355601" y="16145802"/>
                  <a:pt x="337832" y="16163926"/>
                  <a:pt x="315913" y="16163926"/>
                </a:cubicBezTo>
                <a:cubicBezTo>
                  <a:pt x="293994" y="16163926"/>
                  <a:pt x="276225" y="16145802"/>
                  <a:pt x="276225" y="16123444"/>
                </a:cubicBezTo>
                <a:cubicBezTo>
                  <a:pt x="276225" y="16101086"/>
                  <a:pt x="293994" y="16082962"/>
                  <a:pt x="315913" y="16082962"/>
                </a:cubicBezTo>
                <a:close/>
                <a:moveTo>
                  <a:pt x="691267" y="16070262"/>
                </a:moveTo>
                <a:cubicBezTo>
                  <a:pt x="704202" y="16070262"/>
                  <a:pt x="714551" y="16078055"/>
                  <a:pt x="722312" y="16085848"/>
                </a:cubicBezTo>
                <a:cubicBezTo>
                  <a:pt x="730073" y="16078055"/>
                  <a:pt x="740421" y="16072860"/>
                  <a:pt x="750769" y="16072860"/>
                </a:cubicBezTo>
                <a:cubicBezTo>
                  <a:pt x="774052" y="16072860"/>
                  <a:pt x="792162" y="16093642"/>
                  <a:pt x="792162" y="16114423"/>
                </a:cubicBezTo>
                <a:cubicBezTo>
                  <a:pt x="792162" y="16137803"/>
                  <a:pt x="774052" y="16155987"/>
                  <a:pt x="750769" y="16155987"/>
                </a:cubicBezTo>
                <a:cubicBezTo>
                  <a:pt x="737834" y="16155987"/>
                  <a:pt x="727486" y="16148194"/>
                  <a:pt x="719725" y="16140401"/>
                </a:cubicBezTo>
                <a:cubicBezTo>
                  <a:pt x="714551" y="16148194"/>
                  <a:pt x="704202" y="16150792"/>
                  <a:pt x="691267" y="16150792"/>
                </a:cubicBezTo>
                <a:cubicBezTo>
                  <a:pt x="670571" y="16150792"/>
                  <a:pt x="652462" y="16132607"/>
                  <a:pt x="652462" y="16111826"/>
                </a:cubicBezTo>
                <a:cubicBezTo>
                  <a:pt x="652462" y="16088446"/>
                  <a:pt x="670571" y="16070262"/>
                  <a:pt x="691267" y="16070262"/>
                </a:cubicBezTo>
                <a:close/>
                <a:moveTo>
                  <a:pt x="607219" y="16043275"/>
                </a:moveTo>
                <a:cubicBezTo>
                  <a:pt x="629577" y="16043275"/>
                  <a:pt x="647701" y="16062110"/>
                  <a:pt x="647701" y="16085344"/>
                </a:cubicBezTo>
                <a:cubicBezTo>
                  <a:pt x="647701" y="16108578"/>
                  <a:pt x="629577" y="16127413"/>
                  <a:pt x="607219" y="16127413"/>
                </a:cubicBezTo>
                <a:cubicBezTo>
                  <a:pt x="584861" y="16127413"/>
                  <a:pt x="566737" y="16108578"/>
                  <a:pt x="566737" y="16085344"/>
                </a:cubicBezTo>
                <a:cubicBezTo>
                  <a:pt x="566737" y="16062110"/>
                  <a:pt x="584861" y="16043275"/>
                  <a:pt x="607219" y="16043275"/>
                </a:cubicBezTo>
                <a:close/>
                <a:moveTo>
                  <a:pt x="849709" y="15989300"/>
                </a:moveTo>
                <a:cubicBezTo>
                  <a:pt x="862731" y="15989300"/>
                  <a:pt x="875754" y="15997053"/>
                  <a:pt x="883567" y="16007390"/>
                </a:cubicBezTo>
                <a:cubicBezTo>
                  <a:pt x="886172" y="16004806"/>
                  <a:pt x="891381" y="16004806"/>
                  <a:pt x="896590" y="16004806"/>
                </a:cubicBezTo>
                <a:cubicBezTo>
                  <a:pt x="909612" y="16004806"/>
                  <a:pt x="920030" y="16009974"/>
                  <a:pt x="927844" y="16020312"/>
                </a:cubicBezTo>
                <a:cubicBezTo>
                  <a:pt x="930448" y="16020312"/>
                  <a:pt x="933053" y="16017727"/>
                  <a:pt x="935657" y="16017727"/>
                </a:cubicBezTo>
                <a:cubicBezTo>
                  <a:pt x="956493" y="16017727"/>
                  <a:pt x="974725" y="16035817"/>
                  <a:pt x="974725" y="16059076"/>
                </a:cubicBezTo>
                <a:cubicBezTo>
                  <a:pt x="974725" y="16082335"/>
                  <a:pt x="956493" y="16100425"/>
                  <a:pt x="935657" y="16100425"/>
                </a:cubicBezTo>
                <a:cubicBezTo>
                  <a:pt x="922635" y="16100425"/>
                  <a:pt x="909612" y="16092672"/>
                  <a:pt x="904403" y="16082335"/>
                </a:cubicBezTo>
                <a:cubicBezTo>
                  <a:pt x="901799" y="16084919"/>
                  <a:pt x="899194" y="16084919"/>
                  <a:pt x="896590" y="16084919"/>
                </a:cubicBezTo>
                <a:cubicBezTo>
                  <a:pt x="883567" y="16084919"/>
                  <a:pt x="870545" y="16077166"/>
                  <a:pt x="862731" y="16066829"/>
                </a:cubicBezTo>
                <a:cubicBezTo>
                  <a:pt x="860127" y="16069413"/>
                  <a:pt x="854918" y="16069413"/>
                  <a:pt x="849709" y="16069413"/>
                </a:cubicBezTo>
                <a:cubicBezTo>
                  <a:pt x="826268" y="16069413"/>
                  <a:pt x="808037" y="16051323"/>
                  <a:pt x="808037" y="16030649"/>
                </a:cubicBezTo>
                <a:cubicBezTo>
                  <a:pt x="808037" y="16007390"/>
                  <a:pt x="826268" y="15989300"/>
                  <a:pt x="849709" y="15989300"/>
                </a:cubicBezTo>
                <a:close/>
                <a:moveTo>
                  <a:pt x="473869" y="15948025"/>
                </a:moveTo>
                <a:cubicBezTo>
                  <a:pt x="496227" y="15948025"/>
                  <a:pt x="514351" y="15966149"/>
                  <a:pt x="514351" y="15988507"/>
                </a:cubicBezTo>
                <a:cubicBezTo>
                  <a:pt x="514351" y="16010865"/>
                  <a:pt x="496227" y="16028989"/>
                  <a:pt x="473869" y="16028989"/>
                </a:cubicBezTo>
                <a:cubicBezTo>
                  <a:pt x="451511" y="16028989"/>
                  <a:pt x="433387" y="16010865"/>
                  <a:pt x="433387" y="15988507"/>
                </a:cubicBezTo>
                <a:cubicBezTo>
                  <a:pt x="433387" y="15966149"/>
                  <a:pt x="451511" y="15948025"/>
                  <a:pt x="473869" y="15948025"/>
                </a:cubicBezTo>
                <a:close/>
                <a:moveTo>
                  <a:pt x="3205957" y="15943262"/>
                </a:moveTo>
                <a:cubicBezTo>
                  <a:pt x="3228315" y="15943262"/>
                  <a:pt x="3246439" y="15961031"/>
                  <a:pt x="3246439" y="15982950"/>
                </a:cubicBezTo>
                <a:cubicBezTo>
                  <a:pt x="3246439" y="16004869"/>
                  <a:pt x="3228315" y="16022638"/>
                  <a:pt x="3205957" y="16022638"/>
                </a:cubicBezTo>
                <a:cubicBezTo>
                  <a:pt x="3183599" y="16022638"/>
                  <a:pt x="3165475" y="16004869"/>
                  <a:pt x="3165475" y="15982950"/>
                </a:cubicBezTo>
                <a:cubicBezTo>
                  <a:pt x="3165475" y="15961031"/>
                  <a:pt x="3183599" y="15943262"/>
                  <a:pt x="3205957" y="15943262"/>
                </a:cubicBezTo>
                <a:close/>
                <a:moveTo>
                  <a:pt x="773906" y="15932150"/>
                </a:moveTo>
                <a:cubicBezTo>
                  <a:pt x="797140" y="15932150"/>
                  <a:pt x="815975" y="15950274"/>
                  <a:pt x="815975" y="15972632"/>
                </a:cubicBezTo>
                <a:cubicBezTo>
                  <a:pt x="815975" y="15994990"/>
                  <a:pt x="797140" y="16013114"/>
                  <a:pt x="773906" y="16013114"/>
                </a:cubicBezTo>
                <a:cubicBezTo>
                  <a:pt x="750672" y="16013114"/>
                  <a:pt x="731837" y="15994990"/>
                  <a:pt x="731837" y="15972632"/>
                </a:cubicBezTo>
                <a:cubicBezTo>
                  <a:pt x="731837" y="15950274"/>
                  <a:pt x="750672" y="15932150"/>
                  <a:pt x="773906" y="15932150"/>
                </a:cubicBezTo>
                <a:close/>
                <a:moveTo>
                  <a:pt x="108744" y="15927387"/>
                </a:moveTo>
                <a:cubicBezTo>
                  <a:pt x="131102" y="15927387"/>
                  <a:pt x="149226" y="15945511"/>
                  <a:pt x="149226" y="15967869"/>
                </a:cubicBezTo>
                <a:cubicBezTo>
                  <a:pt x="149226" y="15990227"/>
                  <a:pt x="131102" y="16008351"/>
                  <a:pt x="108744" y="16008351"/>
                </a:cubicBezTo>
                <a:cubicBezTo>
                  <a:pt x="86386" y="16008351"/>
                  <a:pt x="68262" y="15990227"/>
                  <a:pt x="68262" y="15967869"/>
                </a:cubicBezTo>
                <a:cubicBezTo>
                  <a:pt x="68262" y="15945511"/>
                  <a:pt x="86386" y="15927387"/>
                  <a:pt x="108744" y="15927387"/>
                </a:cubicBezTo>
                <a:close/>
                <a:moveTo>
                  <a:pt x="3433763" y="15898812"/>
                </a:moveTo>
                <a:cubicBezTo>
                  <a:pt x="3455682" y="15898812"/>
                  <a:pt x="3473451" y="15916936"/>
                  <a:pt x="3473451" y="15939294"/>
                </a:cubicBezTo>
                <a:cubicBezTo>
                  <a:pt x="3473451" y="15961652"/>
                  <a:pt x="3455682" y="15979776"/>
                  <a:pt x="3433763" y="15979776"/>
                </a:cubicBezTo>
                <a:cubicBezTo>
                  <a:pt x="3411844" y="15979776"/>
                  <a:pt x="3394075" y="15961652"/>
                  <a:pt x="3394075" y="15939294"/>
                </a:cubicBezTo>
                <a:cubicBezTo>
                  <a:pt x="3394075" y="15916936"/>
                  <a:pt x="3411844" y="15898812"/>
                  <a:pt x="3433763" y="15898812"/>
                </a:cubicBezTo>
                <a:close/>
                <a:moveTo>
                  <a:pt x="1020864" y="15887700"/>
                </a:moveTo>
                <a:cubicBezTo>
                  <a:pt x="1041553" y="15887700"/>
                  <a:pt x="1057070" y="15905884"/>
                  <a:pt x="1059656" y="15926666"/>
                </a:cubicBezTo>
                <a:cubicBezTo>
                  <a:pt x="1072586" y="15929264"/>
                  <a:pt x="1080345" y="15934459"/>
                  <a:pt x="1088103" y="15944850"/>
                </a:cubicBezTo>
                <a:cubicBezTo>
                  <a:pt x="1101033" y="15950045"/>
                  <a:pt x="1111378" y="15963034"/>
                  <a:pt x="1113964" y="15981218"/>
                </a:cubicBezTo>
                <a:cubicBezTo>
                  <a:pt x="1129480" y="15986414"/>
                  <a:pt x="1139825" y="15999402"/>
                  <a:pt x="1139825" y="16017586"/>
                </a:cubicBezTo>
                <a:cubicBezTo>
                  <a:pt x="1139825" y="16040966"/>
                  <a:pt x="1121722" y="16059150"/>
                  <a:pt x="1101033" y="16059150"/>
                </a:cubicBezTo>
                <a:cubicBezTo>
                  <a:pt x="1077758" y="16059150"/>
                  <a:pt x="1062242" y="16040966"/>
                  <a:pt x="1059656" y="16020184"/>
                </a:cubicBezTo>
                <a:cubicBezTo>
                  <a:pt x="1051897" y="16017586"/>
                  <a:pt x="1044139" y="16012391"/>
                  <a:pt x="1038967" y="16002000"/>
                </a:cubicBezTo>
                <a:cubicBezTo>
                  <a:pt x="1023450" y="15996805"/>
                  <a:pt x="1013106" y="15983816"/>
                  <a:pt x="1013106" y="15968230"/>
                </a:cubicBezTo>
                <a:cubicBezTo>
                  <a:pt x="995003" y="15965632"/>
                  <a:pt x="979487" y="15950045"/>
                  <a:pt x="979487" y="15929264"/>
                </a:cubicBezTo>
                <a:cubicBezTo>
                  <a:pt x="979487" y="15905884"/>
                  <a:pt x="997589" y="15887700"/>
                  <a:pt x="1020864" y="15887700"/>
                </a:cubicBezTo>
                <a:close/>
                <a:moveTo>
                  <a:pt x="3651250" y="15862300"/>
                </a:moveTo>
                <a:cubicBezTo>
                  <a:pt x="3651250" y="15862300"/>
                  <a:pt x="3651250" y="15862300"/>
                  <a:pt x="3651250" y="15940088"/>
                </a:cubicBezTo>
                <a:cubicBezTo>
                  <a:pt x="3635664" y="15932309"/>
                  <a:pt x="3622675" y="15919345"/>
                  <a:pt x="3622675" y="15901194"/>
                </a:cubicBezTo>
                <a:cubicBezTo>
                  <a:pt x="3622675" y="15883043"/>
                  <a:pt x="3635664" y="15867486"/>
                  <a:pt x="3651250" y="15862300"/>
                </a:cubicBezTo>
                <a:close/>
                <a:moveTo>
                  <a:pt x="1666984" y="15859125"/>
                </a:moveTo>
                <a:cubicBezTo>
                  <a:pt x="1690140" y="15859125"/>
                  <a:pt x="1708150" y="15877646"/>
                  <a:pt x="1708150" y="15901458"/>
                </a:cubicBezTo>
                <a:cubicBezTo>
                  <a:pt x="1708150" y="15909396"/>
                  <a:pt x="1705577" y="15917333"/>
                  <a:pt x="1700431" y="15922625"/>
                </a:cubicBezTo>
                <a:cubicBezTo>
                  <a:pt x="1700431" y="15922625"/>
                  <a:pt x="1700431" y="15922625"/>
                  <a:pt x="1633537" y="15882938"/>
                </a:cubicBezTo>
                <a:cubicBezTo>
                  <a:pt x="1638682" y="15869708"/>
                  <a:pt x="1651547" y="15859125"/>
                  <a:pt x="1666984" y="15859125"/>
                </a:cubicBezTo>
                <a:close/>
                <a:moveTo>
                  <a:pt x="1523207" y="15846425"/>
                </a:moveTo>
                <a:cubicBezTo>
                  <a:pt x="1545565" y="15846425"/>
                  <a:pt x="1563689" y="15864549"/>
                  <a:pt x="1563689" y="15886907"/>
                </a:cubicBezTo>
                <a:cubicBezTo>
                  <a:pt x="1563689" y="15909265"/>
                  <a:pt x="1545565" y="15927389"/>
                  <a:pt x="1523207" y="15927389"/>
                </a:cubicBezTo>
                <a:cubicBezTo>
                  <a:pt x="1500849" y="15927389"/>
                  <a:pt x="1482725" y="15909265"/>
                  <a:pt x="1482725" y="15886907"/>
                </a:cubicBezTo>
                <a:cubicBezTo>
                  <a:pt x="1482725" y="15864549"/>
                  <a:pt x="1500849" y="15846425"/>
                  <a:pt x="1523207" y="15846425"/>
                </a:cubicBezTo>
                <a:close/>
                <a:moveTo>
                  <a:pt x="2808288" y="15844837"/>
                </a:moveTo>
                <a:cubicBezTo>
                  <a:pt x="2830207" y="15844837"/>
                  <a:pt x="2847976" y="15862606"/>
                  <a:pt x="2847976" y="15884525"/>
                </a:cubicBezTo>
                <a:cubicBezTo>
                  <a:pt x="2847976" y="15906444"/>
                  <a:pt x="2830207" y="15924213"/>
                  <a:pt x="2808288" y="15924213"/>
                </a:cubicBezTo>
                <a:cubicBezTo>
                  <a:pt x="2786369" y="15924213"/>
                  <a:pt x="2768600" y="15906444"/>
                  <a:pt x="2768600" y="15884525"/>
                </a:cubicBezTo>
                <a:cubicBezTo>
                  <a:pt x="2768600" y="15862606"/>
                  <a:pt x="2786369" y="15844837"/>
                  <a:pt x="2808288" y="15844837"/>
                </a:cubicBezTo>
                <a:close/>
                <a:moveTo>
                  <a:pt x="2048950" y="15801975"/>
                </a:moveTo>
                <a:cubicBezTo>
                  <a:pt x="2072456" y="15801975"/>
                  <a:pt x="2090738" y="15820231"/>
                  <a:pt x="2090738" y="15843704"/>
                </a:cubicBezTo>
                <a:cubicBezTo>
                  <a:pt x="2090738" y="15856744"/>
                  <a:pt x="2082903" y="15867176"/>
                  <a:pt x="2072456" y="15875000"/>
                </a:cubicBezTo>
                <a:cubicBezTo>
                  <a:pt x="2072456" y="15875000"/>
                  <a:pt x="2072456" y="15875000"/>
                  <a:pt x="2009775" y="15838488"/>
                </a:cubicBezTo>
                <a:cubicBezTo>
                  <a:pt x="2012386" y="15817623"/>
                  <a:pt x="2028057" y="15801975"/>
                  <a:pt x="2048950" y="15801975"/>
                </a:cubicBezTo>
                <a:close/>
                <a:moveTo>
                  <a:pt x="2425700" y="15797212"/>
                </a:moveTo>
                <a:cubicBezTo>
                  <a:pt x="2448917" y="15797212"/>
                  <a:pt x="2466975" y="15815494"/>
                  <a:pt x="2466975" y="15838999"/>
                </a:cubicBezTo>
                <a:cubicBezTo>
                  <a:pt x="2466975" y="15857281"/>
                  <a:pt x="2451497" y="15875563"/>
                  <a:pt x="2430860" y="15878175"/>
                </a:cubicBezTo>
                <a:cubicBezTo>
                  <a:pt x="2430860" y="15878175"/>
                  <a:pt x="2430860" y="15878175"/>
                  <a:pt x="2389585" y="15852058"/>
                </a:cubicBezTo>
                <a:cubicBezTo>
                  <a:pt x="2387005" y="15846834"/>
                  <a:pt x="2384425" y="15844223"/>
                  <a:pt x="2384425" y="15838999"/>
                </a:cubicBezTo>
                <a:cubicBezTo>
                  <a:pt x="2384425" y="15815494"/>
                  <a:pt x="2402483" y="15797212"/>
                  <a:pt x="2425700" y="15797212"/>
                </a:cubicBezTo>
                <a:close/>
                <a:moveTo>
                  <a:pt x="953294" y="15787688"/>
                </a:moveTo>
                <a:cubicBezTo>
                  <a:pt x="976528" y="15787688"/>
                  <a:pt x="995363" y="15805457"/>
                  <a:pt x="995363" y="15827376"/>
                </a:cubicBezTo>
                <a:cubicBezTo>
                  <a:pt x="995363" y="15849295"/>
                  <a:pt x="976528" y="15867064"/>
                  <a:pt x="953294" y="15867064"/>
                </a:cubicBezTo>
                <a:cubicBezTo>
                  <a:pt x="930060" y="15867064"/>
                  <a:pt x="911225" y="15849295"/>
                  <a:pt x="911225" y="15827376"/>
                </a:cubicBezTo>
                <a:cubicBezTo>
                  <a:pt x="911225" y="15805457"/>
                  <a:pt x="930060" y="15787688"/>
                  <a:pt x="953294" y="15787688"/>
                </a:cubicBezTo>
                <a:close/>
                <a:moveTo>
                  <a:pt x="3034507" y="15784512"/>
                </a:moveTo>
                <a:cubicBezTo>
                  <a:pt x="3056865" y="15784512"/>
                  <a:pt x="3074989" y="15802991"/>
                  <a:pt x="3074989" y="15825787"/>
                </a:cubicBezTo>
                <a:cubicBezTo>
                  <a:pt x="3074989" y="15848583"/>
                  <a:pt x="3056865" y="15867062"/>
                  <a:pt x="3034507" y="15867062"/>
                </a:cubicBezTo>
                <a:cubicBezTo>
                  <a:pt x="3012149" y="15867062"/>
                  <a:pt x="2994025" y="15848583"/>
                  <a:pt x="2994025" y="15825787"/>
                </a:cubicBezTo>
                <a:cubicBezTo>
                  <a:pt x="2994025" y="15802991"/>
                  <a:pt x="3012149" y="15784512"/>
                  <a:pt x="3034507" y="15784512"/>
                </a:cubicBezTo>
                <a:close/>
                <a:moveTo>
                  <a:pt x="642938" y="15776575"/>
                </a:moveTo>
                <a:cubicBezTo>
                  <a:pt x="664857" y="15776575"/>
                  <a:pt x="682626" y="15795054"/>
                  <a:pt x="682626" y="15817850"/>
                </a:cubicBezTo>
                <a:cubicBezTo>
                  <a:pt x="682626" y="15840646"/>
                  <a:pt x="664857" y="15859125"/>
                  <a:pt x="642938" y="15859125"/>
                </a:cubicBezTo>
                <a:cubicBezTo>
                  <a:pt x="621019" y="15859125"/>
                  <a:pt x="603250" y="15840646"/>
                  <a:pt x="603250" y="15817850"/>
                </a:cubicBezTo>
                <a:cubicBezTo>
                  <a:pt x="603250" y="15795054"/>
                  <a:pt x="621019" y="15776575"/>
                  <a:pt x="642938" y="15776575"/>
                </a:cubicBezTo>
                <a:close/>
                <a:moveTo>
                  <a:pt x="1202603" y="15763875"/>
                </a:moveTo>
                <a:cubicBezTo>
                  <a:pt x="1225982" y="15763875"/>
                  <a:pt x="1244166" y="15782006"/>
                  <a:pt x="1244166" y="15805317"/>
                </a:cubicBezTo>
                <a:cubicBezTo>
                  <a:pt x="1244166" y="15815678"/>
                  <a:pt x="1238971" y="15826038"/>
                  <a:pt x="1231178" y="15833809"/>
                </a:cubicBezTo>
                <a:cubicBezTo>
                  <a:pt x="1249362" y="15838989"/>
                  <a:pt x="1262350" y="15851940"/>
                  <a:pt x="1262350" y="15872661"/>
                </a:cubicBezTo>
                <a:cubicBezTo>
                  <a:pt x="1262350" y="15875251"/>
                  <a:pt x="1262350" y="15877841"/>
                  <a:pt x="1262350" y="15883021"/>
                </a:cubicBezTo>
                <a:cubicBezTo>
                  <a:pt x="1264948" y="15888202"/>
                  <a:pt x="1267546" y="15893382"/>
                  <a:pt x="1267546" y="15901152"/>
                </a:cubicBezTo>
                <a:cubicBezTo>
                  <a:pt x="1267546" y="15903742"/>
                  <a:pt x="1267546" y="15906333"/>
                  <a:pt x="1264948" y="15908923"/>
                </a:cubicBezTo>
                <a:cubicBezTo>
                  <a:pt x="1270144" y="15916693"/>
                  <a:pt x="1275339" y="15924463"/>
                  <a:pt x="1275339" y="15932234"/>
                </a:cubicBezTo>
                <a:cubicBezTo>
                  <a:pt x="1275339" y="15945185"/>
                  <a:pt x="1267546" y="15958135"/>
                  <a:pt x="1257155" y="15965906"/>
                </a:cubicBezTo>
                <a:cubicBezTo>
                  <a:pt x="1259753" y="15963316"/>
                  <a:pt x="1262350" y="15963316"/>
                  <a:pt x="1264948" y="15963316"/>
                </a:cubicBezTo>
                <a:cubicBezTo>
                  <a:pt x="1288328" y="15963316"/>
                  <a:pt x="1306512" y="15981446"/>
                  <a:pt x="1306512" y="16004758"/>
                </a:cubicBezTo>
                <a:cubicBezTo>
                  <a:pt x="1306512" y="16007348"/>
                  <a:pt x="1303914" y="16007348"/>
                  <a:pt x="1303914" y="16009938"/>
                </a:cubicBezTo>
                <a:cubicBezTo>
                  <a:pt x="1303914" y="16009938"/>
                  <a:pt x="1303914" y="16009938"/>
                  <a:pt x="1238971" y="15973676"/>
                </a:cubicBezTo>
                <a:cubicBezTo>
                  <a:pt x="1238971" y="15973676"/>
                  <a:pt x="1238971" y="15973676"/>
                  <a:pt x="1241569" y="15971086"/>
                </a:cubicBezTo>
                <a:cubicBezTo>
                  <a:pt x="1238971" y="15973676"/>
                  <a:pt x="1236373" y="15973676"/>
                  <a:pt x="1233775" y="15973676"/>
                </a:cubicBezTo>
                <a:cubicBezTo>
                  <a:pt x="1210396" y="15973676"/>
                  <a:pt x="1192212" y="15955545"/>
                  <a:pt x="1192212" y="15932234"/>
                </a:cubicBezTo>
                <a:cubicBezTo>
                  <a:pt x="1192212" y="15929644"/>
                  <a:pt x="1194809" y="15927054"/>
                  <a:pt x="1194809" y="15924463"/>
                </a:cubicBezTo>
                <a:cubicBezTo>
                  <a:pt x="1189614" y="15919283"/>
                  <a:pt x="1187016" y="15911513"/>
                  <a:pt x="1187016" y="15901152"/>
                </a:cubicBezTo>
                <a:cubicBezTo>
                  <a:pt x="1187016" y="15898562"/>
                  <a:pt x="1187016" y="15895972"/>
                  <a:pt x="1187016" y="15893382"/>
                </a:cubicBezTo>
                <a:cubicBezTo>
                  <a:pt x="1184419" y="15885611"/>
                  <a:pt x="1181821" y="15880431"/>
                  <a:pt x="1181821" y="15872661"/>
                </a:cubicBezTo>
                <a:cubicBezTo>
                  <a:pt x="1181821" y="15862300"/>
                  <a:pt x="1187016" y="15851940"/>
                  <a:pt x="1194809" y="15844169"/>
                </a:cubicBezTo>
                <a:cubicBezTo>
                  <a:pt x="1176625" y="15838989"/>
                  <a:pt x="1163637" y="15823448"/>
                  <a:pt x="1163637" y="15805317"/>
                </a:cubicBezTo>
                <a:cubicBezTo>
                  <a:pt x="1163637" y="15782006"/>
                  <a:pt x="1181821" y="15763875"/>
                  <a:pt x="1202603" y="15763875"/>
                </a:cubicBezTo>
                <a:close/>
                <a:moveTo>
                  <a:pt x="1911350" y="15755937"/>
                </a:moveTo>
                <a:cubicBezTo>
                  <a:pt x="1934146" y="15755937"/>
                  <a:pt x="1952625" y="15774061"/>
                  <a:pt x="1952625" y="15796419"/>
                </a:cubicBezTo>
                <a:cubicBezTo>
                  <a:pt x="1952625" y="15818777"/>
                  <a:pt x="1934146" y="15836901"/>
                  <a:pt x="1911350" y="15836901"/>
                </a:cubicBezTo>
                <a:cubicBezTo>
                  <a:pt x="1888554" y="15836901"/>
                  <a:pt x="1870075" y="15818777"/>
                  <a:pt x="1870075" y="15796419"/>
                </a:cubicBezTo>
                <a:cubicBezTo>
                  <a:pt x="1870075" y="15774061"/>
                  <a:pt x="1888554" y="15755937"/>
                  <a:pt x="1911350" y="15755937"/>
                </a:cubicBezTo>
                <a:close/>
                <a:moveTo>
                  <a:pt x="1780382" y="15735300"/>
                </a:moveTo>
                <a:cubicBezTo>
                  <a:pt x="1802740" y="15735300"/>
                  <a:pt x="1820864" y="15753424"/>
                  <a:pt x="1820864" y="15775782"/>
                </a:cubicBezTo>
                <a:cubicBezTo>
                  <a:pt x="1820864" y="15798140"/>
                  <a:pt x="1802740" y="15816264"/>
                  <a:pt x="1780382" y="15816264"/>
                </a:cubicBezTo>
                <a:cubicBezTo>
                  <a:pt x="1758024" y="15816264"/>
                  <a:pt x="1739900" y="15798140"/>
                  <a:pt x="1739900" y="15775782"/>
                </a:cubicBezTo>
                <a:cubicBezTo>
                  <a:pt x="1739900" y="15753424"/>
                  <a:pt x="1758024" y="15735300"/>
                  <a:pt x="1780382" y="15735300"/>
                </a:cubicBezTo>
                <a:close/>
                <a:moveTo>
                  <a:pt x="3259932" y="15730537"/>
                </a:moveTo>
                <a:cubicBezTo>
                  <a:pt x="3282290" y="15730537"/>
                  <a:pt x="3300414" y="15748306"/>
                  <a:pt x="3300414" y="15770225"/>
                </a:cubicBezTo>
                <a:cubicBezTo>
                  <a:pt x="3300414" y="15792144"/>
                  <a:pt x="3282290" y="15809913"/>
                  <a:pt x="3259932" y="15809913"/>
                </a:cubicBezTo>
                <a:cubicBezTo>
                  <a:pt x="3237574" y="15809913"/>
                  <a:pt x="3219450" y="15792144"/>
                  <a:pt x="3219450" y="15770225"/>
                </a:cubicBezTo>
                <a:cubicBezTo>
                  <a:pt x="3219450" y="15748306"/>
                  <a:pt x="3237574" y="15730537"/>
                  <a:pt x="3259932" y="15730537"/>
                </a:cubicBezTo>
                <a:close/>
                <a:moveTo>
                  <a:pt x="2653506" y="15722600"/>
                </a:moveTo>
                <a:cubicBezTo>
                  <a:pt x="2676740" y="15722600"/>
                  <a:pt x="2695575" y="15741079"/>
                  <a:pt x="2695575" y="15763875"/>
                </a:cubicBezTo>
                <a:cubicBezTo>
                  <a:pt x="2695575" y="15786671"/>
                  <a:pt x="2676740" y="15805150"/>
                  <a:pt x="2653506" y="15805150"/>
                </a:cubicBezTo>
                <a:cubicBezTo>
                  <a:pt x="2630272" y="15805150"/>
                  <a:pt x="2611437" y="15786671"/>
                  <a:pt x="2611437" y="15763875"/>
                </a:cubicBezTo>
                <a:cubicBezTo>
                  <a:pt x="2611437" y="15741079"/>
                  <a:pt x="2630272" y="15722600"/>
                  <a:pt x="2653506" y="15722600"/>
                </a:cubicBezTo>
                <a:close/>
                <a:moveTo>
                  <a:pt x="1404705" y="15719425"/>
                </a:moveTo>
                <a:cubicBezTo>
                  <a:pt x="1428053" y="15719425"/>
                  <a:pt x="1446213" y="15737597"/>
                  <a:pt x="1446213" y="15760962"/>
                </a:cubicBezTo>
                <a:cubicBezTo>
                  <a:pt x="1446213" y="15773942"/>
                  <a:pt x="1438430" y="15784326"/>
                  <a:pt x="1428053" y="15792114"/>
                </a:cubicBezTo>
                <a:cubicBezTo>
                  <a:pt x="1430647" y="15797306"/>
                  <a:pt x="1433242" y="15805094"/>
                  <a:pt x="1433242" y="15810286"/>
                </a:cubicBezTo>
                <a:cubicBezTo>
                  <a:pt x="1433242" y="15823266"/>
                  <a:pt x="1428053" y="15833651"/>
                  <a:pt x="1417676" y="15841439"/>
                </a:cubicBezTo>
                <a:cubicBezTo>
                  <a:pt x="1420271" y="15841439"/>
                  <a:pt x="1420271" y="15844035"/>
                  <a:pt x="1420271" y="15846631"/>
                </a:cubicBezTo>
                <a:cubicBezTo>
                  <a:pt x="1420271" y="15854419"/>
                  <a:pt x="1415082" y="15864803"/>
                  <a:pt x="1409894" y="15869995"/>
                </a:cubicBezTo>
                <a:cubicBezTo>
                  <a:pt x="1417676" y="15877783"/>
                  <a:pt x="1422865" y="15888167"/>
                  <a:pt x="1422865" y="15898551"/>
                </a:cubicBezTo>
                <a:cubicBezTo>
                  <a:pt x="1422865" y="15921916"/>
                  <a:pt x="1404705" y="15940088"/>
                  <a:pt x="1381357" y="15940088"/>
                </a:cubicBezTo>
                <a:cubicBezTo>
                  <a:pt x="1358009" y="15940088"/>
                  <a:pt x="1339850" y="15921916"/>
                  <a:pt x="1339850" y="15898551"/>
                </a:cubicBezTo>
                <a:cubicBezTo>
                  <a:pt x="1339850" y="15890763"/>
                  <a:pt x="1345038" y="15880379"/>
                  <a:pt x="1350227" y="15875187"/>
                </a:cubicBezTo>
                <a:cubicBezTo>
                  <a:pt x="1342444" y="15867399"/>
                  <a:pt x="1339850" y="15857015"/>
                  <a:pt x="1339850" y="15846631"/>
                </a:cubicBezTo>
                <a:cubicBezTo>
                  <a:pt x="1339850" y="15833651"/>
                  <a:pt x="1345038" y="15823266"/>
                  <a:pt x="1352821" y="15815478"/>
                </a:cubicBezTo>
                <a:cubicBezTo>
                  <a:pt x="1352821" y="15812882"/>
                  <a:pt x="1352821" y="15812882"/>
                  <a:pt x="1352821" y="15810286"/>
                </a:cubicBezTo>
                <a:cubicBezTo>
                  <a:pt x="1352821" y="15797306"/>
                  <a:pt x="1360604" y="15784326"/>
                  <a:pt x="1370980" y="15776538"/>
                </a:cubicBezTo>
                <a:cubicBezTo>
                  <a:pt x="1368386" y="15771346"/>
                  <a:pt x="1365792" y="15766154"/>
                  <a:pt x="1365792" y="15760962"/>
                </a:cubicBezTo>
                <a:cubicBezTo>
                  <a:pt x="1365792" y="15737597"/>
                  <a:pt x="1383951" y="15719425"/>
                  <a:pt x="1404705" y="15719425"/>
                </a:cubicBezTo>
                <a:close/>
                <a:moveTo>
                  <a:pt x="261144" y="15719425"/>
                </a:moveTo>
                <a:cubicBezTo>
                  <a:pt x="283502" y="15719425"/>
                  <a:pt x="301626" y="15737904"/>
                  <a:pt x="301626" y="15760700"/>
                </a:cubicBezTo>
                <a:cubicBezTo>
                  <a:pt x="301626" y="15783496"/>
                  <a:pt x="283502" y="15801975"/>
                  <a:pt x="261144" y="15801975"/>
                </a:cubicBezTo>
                <a:cubicBezTo>
                  <a:pt x="238786" y="15801975"/>
                  <a:pt x="220662" y="15783496"/>
                  <a:pt x="220662" y="15760700"/>
                </a:cubicBezTo>
                <a:cubicBezTo>
                  <a:pt x="220662" y="15737904"/>
                  <a:pt x="238786" y="15719425"/>
                  <a:pt x="261144" y="15719425"/>
                </a:cubicBezTo>
                <a:close/>
                <a:moveTo>
                  <a:pt x="2283619" y="15711487"/>
                </a:moveTo>
                <a:cubicBezTo>
                  <a:pt x="2305977" y="15711487"/>
                  <a:pt x="2324101" y="15730322"/>
                  <a:pt x="2324101" y="15753556"/>
                </a:cubicBezTo>
                <a:cubicBezTo>
                  <a:pt x="2324101" y="15776790"/>
                  <a:pt x="2305977" y="15795625"/>
                  <a:pt x="2283619" y="15795625"/>
                </a:cubicBezTo>
                <a:cubicBezTo>
                  <a:pt x="2261261" y="15795625"/>
                  <a:pt x="2243137" y="15776790"/>
                  <a:pt x="2243137" y="15753556"/>
                </a:cubicBezTo>
                <a:cubicBezTo>
                  <a:pt x="2243137" y="15730322"/>
                  <a:pt x="2261261" y="15711487"/>
                  <a:pt x="2283619" y="15711487"/>
                </a:cubicBezTo>
                <a:close/>
                <a:moveTo>
                  <a:pt x="3482975" y="15678150"/>
                </a:moveTo>
                <a:cubicBezTo>
                  <a:pt x="3504894" y="15678150"/>
                  <a:pt x="3522663" y="15696274"/>
                  <a:pt x="3522663" y="15718632"/>
                </a:cubicBezTo>
                <a:cubicBezTo>
                  <a:pt x="3522663" y="15740990"/>
                  <a:pt x="3504894" y="15759114"/>
                  <a:pt x="3482975" y="15759114"/>
                </a:cubicBezTo>
                <a:cubicBezTo>
                  <a:pt x="3461056" y="15759114"/>
                  <a:pt x="3443287" y="15740990"/>
                  <a:pt x="3443287" y="15718632"/>
                </a:cubicBezTo>
                <a:cubicBezTo>
                  <a:pt x="3443287" y="15696274"/>
                  <a:pt x="3461056" y="15678150"/>
                  <a:pt x="3482975" y="15678150"/>
                </a:cubicBezTo>
                <a:close/>
                <a:moveTo>
                  <a:pt x="1573975" y="15665450"/>
                </a:moveTo>
                <a:cubicBezTo>
                  <a:pt x="1594735" y="15665450"/>
                  <a:pt x="1612900" y="15683649"/>
                  <a:pt x="1612900" y="15704447"/>
                </a:cubicBezTo>
                <a:cubicBezTo>
                  <a:pt x="1612900" y="15725246"/>
                  <a:pt x="1597330" y="15740845"/>
                  <a:pt x="1579165" y="15746045"/>
                </a:cubicBezTo>
                <a:cubicBezTo>
                  <a:pt x="1579165" y="15748644"/>
                  <a:pt x="1579165" y="15748644"/>
                  <a:pt x="1579165" y="15751244"/>
                </a:cubicBezTo>
                <a:cubicBezTo>
                  <a:pt x="1579165" y="15769443"/>
                  <a:pt x="1571380" y="15782442"/>
                  <a:pt x="1555811" y="15787642"/>
                </a:cubicBezTo>
                <a:cubicBezTo>
                  <a:pt x="1558406" y="15792841"/>
                  <a:pt x="1558406" y="15798041"/>
                  <a:pt x="1558406" y="15803241"/>
                </a:cubicBezTo>
                <a:cubicBezTo>
                  <a:pt x="1558406" y="15826639"/>
                  <a:pt x="1540241" y="15844838"/>
                  <a:pt x="1519481" y="15844838"/>
                </a:cubicBezTo>
                <a:cubicBezTo>
                  <a:pt x="1496126" y="15844838"/>
                  <a:pt x="1477962" y="15826639"/>
                  <a:pt x="1477962" y="15803241"/>
                </a:cubicBezTo>
                <a:cubicBezTo>
                  <a:pt x="1477962" y="15787642"/>
                  <a:pt x="1488342" y="15774643"/>
                  <a:pt x="1501316" y="15766843"/>
                </a:cubicBezTo>
                <a:cubicBezTo>
                  <a:pt x="1498721" y="15761644"/>
                  <a:pt x="1498721" y="15756444"/>
                  <a:pt x="1498721" y="15751244"/>
                </a:cubicBezTo>
                <a:cubicBezTo>
                  <a:pt x="1498721" y="15733045"/>
                  <a:pt x="1514291" y="15714847"/>
                  <a:pt x="1532456" y="15712247"/>
                </a:cubicBezTo>
                <a:cubicBezTo>
                  <a:pt x="1532456" y="15709647"/>
                  <a:pt x="1532456" y="15707047"/>
                  <a:pt x="1532456" y="15704447"/>
                </a:cubicBezTo>
                <a:cubicBezTo>
                  <a:pt x="1532456" y="15683649"/>
                  <a:pt x="1550621" y="15665450"/>
                  <a:pt x="1573975" y="15665450"/>
                </a:cubicBezTo>
                <a:close/>
                <a:moveTo>
                  <a:pt x="2151857" y="15654337"/>
                </a:moveTo>
                <a:cubicBezTo>
                  <a:pt x="2174215" y="15654337"/>
                  <a:pt x="2192339" y="15672461"/>
                  <a:pt x="2192339" y="15694819"/>
                </a:cubicBezTo>
                <a:cubicBezTo>
                  <a:pt x="2192339" y="15717177"/>
                  <a:pt x="2174215" y="15735301"/>
                  <a:pt x="2151857" y="15735301"/>
                </a:cubicBezTo>
                <a:cubicBezTo>
                  <a:pt x="2129499" y="15735301"/>
                  <a:pt x="2111375" y="15717177"/>
                  <a:pt x="2111375" y="15694819"/>
                </a:cubicBezTo>
                <a:cubicBezTo>
                  <a:pt x="2111375" y="15672461"/>
                  <a:pt x="2129499" y="15654337"/>
                  <a:pt x="2151857" y="15654337"/>
                </a:cubicBezTo>
                <a:close/>
                <a:moveTo>
                  <a:pt x="2878138" y="15652750"/>
                </a:moveTo>
                <a:cubicBezTo>
                  <a:pt x="2900057" y="15652750"/>
                  <a:pt x="2917826" y="15670519"/>
                  <a:pt x="2917826" y="15692438"/>
                </a:cubicBezTo>
                <a:cubicBezTo>
                  <a:pt x="2917826" y="15714357"/>
                  <a:pt x="2900057" y="15732126"/>
                  <a:pt x="2878138" y="15732126"/>
                </a:cubicBezTo>
                <a:cubicBezTo>
                  <a:pt x="2856219" y="15732126"/>
                  <a:pt x="2838450" y="15714357"/>
                  <a:pt x="2838450" y="15692438"/>
                </a:cubicBezTo>
                <a:cubicBezTo>
                  <a:pt x="2838450" y="15670519"/>
                  <a:pt x="2856219" y="15652750"/>
                  <a:pt x="2878138" y="15652750"/>
                </a:cubicBezTo>
                <a:close/>
                <a:moveTo>
                  <a:pt x="3697287" y="15640050"/>
                </a:moveTo>
                <a:cubicBezTo>
                  <a:pt x="3697287" y="15640050"/>
                  <a:pt x="3697287" y="15640050"/>
                  <a:pt x="3697287" y="15714663"/>
                </a:cubicBezTo>
                <a:cubicBezTo>
                  <a:pt x="3681701" y="15709517"/>
                  <a:pt x="3668712" y="15694080"/>
                  <a:pt x="3668712" y="15676070"/>
                </a:cubicBezTo>
                <a:cubicBezTo>
                  <a:pt x="3668712" y="15658060"/>
                  <a:pt x="3681701" y="15645196"/>
                  <a:pt x="3697287" y="15640050"/>
                </a:cubicBezTo>
                <a:close/>
                <a:moveTo>
                  <a:pt x="1789419" y="15628937"/>
                </a:moveTo>
                <a:cubicBezTo>
                  <a:pt x="1812463" y="15628937"/>
                  <a:pt x="1830387" y="15647219"/>
                  <a:pt x="1830387" y="15670724"/>
                </a:cubicBezTo>
                <a:cubicBezTo>
                  <a:pt x="1830387" y="15691618"/>
                  <a:pt x="1812463" y="15709900"/>
                  <a:pt x="1789419" y="15709900"/>
                </a:cubicBezTo>
                <a:cubicBezTo>
                  <a:pt x="1768935" y="15709900"/>
                  <a:pt x="1751012" y="15691618"/>
                  <a:pt x="1751012" y="15670724"/>
                </a:cubicBezTo>
                <a:lnTo>
                  <a:pt x="1751012" y="15660687"/>
                </a:lnTo>
                <a:lnTo>
                  <a:pt x="1751012" y="15660278"/>
                </a:lnTo>
                <a:cubicBezTo>
                  <a:pt x="1751012" y="15660278"/>
                  <a:pt x="1751012" y="15657666"/>
                  <a:pt x="1751012" y="15657666"/>
                </a:cubicBezTo>
                <a:cubicBezTo>
                  <a:pt x="1756133" y="15641996"/>
                  <a:pt x="1771496" y="15628937"/>
                  <a:pt x="1789419" y="15628937"/>
                </a:cubicBezTo>
                <a:close/>
                <a:moveTo>
                  <a:pt x="2512219" y="15625762"/>
                </a:moveTo>
                <a:cubicBezTo>
                  <a:pt x="2534577" y="15625762"/>
                  <a:pt x="2552701" y="15643886"/>
                  <a:pt x="2552701" y="15666244"/>
                </a:cubicBezTo>
                <a:cubicBezTo>
                  <a:pt x="2552701" y="15688602"/>
                  <a:pt x="2534577" y="15706726"/>
                  <a:pt x="2512219" y="15706726"/>
                </a:cubicBezTo>
                <a:cubicBezTo>
                  <a:pt x="2489861" y="15706726"/>
                  <a:pt x="2471737" y="15688602"/>
                  <a:pt x="2471737" y="15666244"/>
                </a:cubicBezTo>
                <a:cubicBezTo>
                  <a:pt x="2471737" y="15643886"/>
                  <a:pt x="2489861" y="15625762"/>
                  <a:pt x="2512219" y="15625762"/>
                </a:cubicBezTo>
                <a:close/>
                <a:moveTo>
                  <a:pt x="2026444" y="15621000"/>
                </a:moveTo>
                <a:cubicBezTo>
                  <a:pt x="2048802" y="15621000"/>
                  <a:pt x="2066926" y="15639479"/>
                  <a:pt x="2066926" y="15662275"/>
                </a:cubicBezTo>
                <a:cubicBezTo>
                  <a:pt x="2066926" y="15685071"/>
                  <a:pt x="2048802" y="15703550"/>
                  <a:pt x="2026444" y="15703550"/>
                </a:cubicBezTo>
                <a:cubicBezTo>
                  <a:pt x="2004086" y="15703550"/>
                  <a:pt x="1985962" y="15685071"/>
                  <a:pt x="1985962" y="15662275"/>
                </a:cubicBezTo>
                <a:cubicBezTo>
                  <a:pt x="1985962" y="15639479"/>
                  <a:pt x="2004086" y="15621000"/>
                  <a:pt x="2026444" y="15621000"/>
                </a:cubicBezTo>
                <a:close/>
                <a:moveTo>
                  <a:pt x="1907382" y="15613062"/>
                </a:moveTo>
                <a:cubicBezTo>
                  <a:pt x="1929740" y="15613062"/>
                  <a:pt x="1947864" y="15631897"/>
                  <a:pt x="1947864" y="15655131"/>
                </a:cubicBezTo>
                <a:cubicBezTo>
                  <a:pt x="1947864" y="15678365"/>
                  <a:pt x="1929740" y="15697200"/>
                  <a:pt x="1907382" y="15697200"/>
                </a:cubicBezTo>
                <a:cubicBezTo>
                  <a:pt x="1885024" y="15697200"/>
                  <a:pt x="1866900" y="15678365"/>
                  <a:pt x="1866900" y="15655131"/>
                </a:cubicBezTo>
                <a:cubicBezTo>
                  <a:pt x="1866900" y="15631897"/>
                  <a:pt x="1885024" y="15613062"/>
                  <a:pt x="1907382" y="15613062"/>
                </a:cubicBezTo>
                <a:close/>
                <a:moveTo>
                  <a:pt x="1711036" y="15608300"/>
                </a:moveTo>
                <a:cubicBezTo>
                  <a:pt x="1734416" y="15608300"/>
                  <a:pt x="1752600" y="15626409"/>
                  <a:pt x="1752600" y="15647106"/>
                </a:cubicBezTo>
                <a:cubicBezTo>
                  <a:pt x="1752600" y="15652280"/>
                  <a:pt x="1752600" y="15654867"/>
                  <a:pt x="1750002" y="15657454"/>
                </a:cubicBezTo>
                <a:cubicBezTo>
                  <a:pt x="1750002" y="15657454"/>
                  <a:pt x="1750002" y="15660041"/>
                  <a:pt x="1750002" y="15660041"/>
                </a:cubicBezTo>
                <a:cubicBezTo>
                  <a:pt x="1744807" y="15675563"/>
                  <a:pt x="1729220" y="15688498"/>
                  <a:pt x="1711036" y="15688498"/>
                </a:cubicBezTo>
                <a:cubicBezTo>
                  <a:pt x="1708438" y="15688498"/>
                  <a:pt x="1708438" y="15688498"/>
                  <a:pt x="1705841" y="15688498"/>
                </a:cubicBezTo>
                <a:cubicBezTo>
                  <a:pt x="1708438" y="15691085"/>
                  <a:pt x="1708438" y="15696259"/>
                  <a:pt x="1708438" y="15704020"/>
                </a:cubicBezTo>
                <a:cubicBezTo>
                  <a:pt x="1708438" y="15724717"/>
                  <a:pt x="1692852" y="15742826"/>
                  <a:pt x="1669472" y="15742826"/>
                </a:cubicBezTo>
                <a:cubicBezTo>
                  <a:pt x="1682461" y="15750587"/>
                  <a:pt x="1690254" y="15763522"/>
                  <a:pt x="1690254" y="15776457"/>
                </a:cubicBezTo>
                <a:cubicBezTo>
                  <a:pt x="1690254" y="15799741"/>
                  <a:pt x="1672070" y="15817850"/>
                  <a:pt x="1651288" y="15817850"/>
                </a:cubicBezTo>
                <a:cubicBezTo>
                  <a:pt x="1627909" y="15817850"/>
                  <a:pt x="1609725" y="15799741"/>
                  <a:pt x="1609725" y="15776457"/>
                </a:cubicBezTo>
                <a:cubicBezTo>
                  <a:pt x="1609725" y="15755761"/>
                  <a:pt x="1627909" y="15737652"/>
                  <a:pt x="1648691" y="15737652"/>
                </a:cubicBezTo>
                <a:cubicBezTo>
                  <a:pt x="1635702" y="15729891"/>
                  <a:pt x="1627909" y="15716956"/>
                  <a:pt x="1627909" y="15704020"/>
                </a:cubicBezTo>
                <a:cubicBezTo>
                  <a:pt x="1627909" y="15680737"/>
                  <a:pt x="1646093" y="15662628"/>
                  <a:pt x="1669472" y="15662628"/>
                </a:cubicBezTo>
                <a:cubicBezTo>
                  <a:pt x="1669472" y="15662628"/>
                  <a:pt x="1672070" y="15662628"/>
                  <a:pt x="1674668" y="15662628"/>
                </a:cubicBezTo>
                <a:cubicBezTo>
                  <a:pt x="1672070" y="15660041"/>
                  <a:pt x="1672070" y="15654867"/>
                  <a:pt x="1672070" y="15647106"/>
                </a:cubicBezTo>
                <a:cubicBezTo>
                  <a:pt x="1672070" y="15626409"/>
                  <a:pt x="1690254" y="15608300"/>
                  <a:pt x="1711036" y="15608300"/>
                </a:cubicBezTo>
                <a:close/>
                <a:moveTo>
                  <a:pt x="1400175" y="15608300"/>
                </a:moveTo>
                <a:cubicBezTo>
                  <a:pt x="1422971" y="15608300"/>
                  <a:pt x="1441450" y="15626424"/>
                  <a:pt x="1441450" y="15648782"/>
                </a:cubicBezTo>
                <a:cubicBezTo>
                  <a:pt x="1441450" y="15671140"/>
                  <a:pt x="1422971" y="15689264"/>
                  <a:pt x="1400175" y="15689264"/>
                </a:cubicBezTo>
                <a:cubicBezTo>
                  <a:pt x="1377379" y="15689264"/>
                  <a:pt x="1358900" y="15671140"/>
                  <a:pt x="1358900" y="15648782"/>
                </a:cubicBezTo>
                <a:cubicBezTo>
                  <a:pt x="1358900" y="15626424"/>
                  <a:pt x="1377379" y="15608300"/>
                  <a:pt x="1400175" y="15608300"/>
                </a:cubicBezTo>
                <a:close/>
                <a:moveTo>
                  <a:pt x="1143794" y="15605125"/>
                </a:moveTo>
                <a:cubicBezTo>
                  <a:pt x="1166152" y="15605125"/>
                  <a:pt x="1184276" y="15623249"/>
                  <a:pt x="1184276" y="15645607"/>
                </a:cubicBezTo>
                <a:cubicBezTo>
                  <a:pt x="1184276" y="15667965"/>
                  <a:pt x="1166152" y="15686089"/>
                  <a:pt x="1143794" y="15686089"/>
                </a:cubicBezTo>
                <a:cubicBezTo>
                  <a:pt x="1121436" y="15686089"/>
                  <a:pt x="1103312" y="15667965"/>
                  <a:pt x="1103312" y="15645607"/>
                </a:cubicBezTo>
                <a:cubicBezTo>
                  <a:pt x="1103312" y="15623249"/>
                  <a:pt x="1121436" y="15605125"/>
                  <a:pt x="1143794" y="15605125"/>
                </a:cubicBezTo>
                <a:close/>
                <a:moveTo>
                  <a:pt x="3101182" y="15584487"/>
                </a:moveTo>
                <a:cubicBezTo>
                  <a:pt x="3123540" y="15584487"/>
                  <a:pt x="3141664" y="15602611"/>
                  <a:pt x="3141664" y="15624969"/>
                </a:cubicBezTo>
                <a:cubicBezTo>
                  <a:pt x="3141664" y="15647327"/>
                  <a:pt x="3123540" y="15665451"/>
                  <a:pt x="3101182" y="15665451"/>
                </a:cubicBezTo>
                <a:cubicBezTo>
                  <a:pt x="3078824" y="15665451"/>
                  <a:pt x="3060700" y="15647327"/>
                  <a:pt x="3060700" y="15624969"/>
                </a:cubicBezTo>
                <a:cubicBezTo>
                  <a:pt x="3060700" y="15602611"/>
                  <a:pt x="3078824" y="15584487"/>
                  <a:pt x="3101182" y="15584487"/>
                </a:cubicBezTo>
                <a:close/>
                <a:moveTo>
                  <a:pt x="1603375" y="15582900"/>
                </a:moveTo>
                <a:cubicBezTo>
                  <a:pt x="1625294" y="15582900"/>
                  <a:pt x="1643063" y="15600669"/>
                  <a:pt x="1643063" y="15622588"/>
                </a:cubicBezTo>
                <a:cubicBezTo>
                  <a:pt x="1643063" y="15644507"/>
                  <a:pt x="1625294" y="15662276"/>
                  <a:pt x="1603375" y="15662276"/>
                </a:cubicBezTo>
                <a:cubicBezTo>
                  <a:pt x="1581456" y="15662276"/>
                  <a:pt x="1563687" y="15644507"/>
                  <a:pt x="1563687" y="15622588"/>
                </a:cubicBezTo>
                <a:cubicBezTo>
                  <a:pt x="1563687" y="15600669"/>
                  <a:pt x="1581456" y="15582900"/>
                  <a:pt x="1603375" y="15582900"/>
                </a:cubicBezTo>
                <a:close/>
                <a:moveTo>
                  <a:pt x="824707" y="15562263"/>
                </a:moveTo>
                <a:cubicBezTo>
                  <a:pt x="847065" y="15562263"/>
                  <a:pt x="865189" y="15580032"/>
                  <a:pt x="865189" y="15601951"/>
                </a:cubicBezTo>
                <a:cubicBezTo>
                  <a:pt x="865189" y="15623870"/>
                  <a:pt x="847065" y="15641639"/>
                  <a:pt x="824707" y="15641639"/>
                </a:cubicBezTo>
                <a:cubicBezTo>
                  <a:pt x="802349" y="15641639"/>
                  <a:pt x="784225" y="15623870"/>
                  <a:pt x="784225" y="15601951"/>
                </a:cubicBezTo>
                <a:cubicBezTo>
                  <a:pt x="784225" y="15580032"/>
                  <a:pt x="802349" y="15562263"/>
                  <a:pt x="824707" y="15562263"/>
                </a:cubicBezTo>
                <a:close/>
                <a:moveTo>
                  <a:pt x="2382044" y="15555912"/>
                </a:moveTo>
                <a:cubicBezTo>
                  <a:pt x="2404402" y="15555912"/>
                  <a:pt x="2422526" y="15574036"/>
                  <a:pt x="2422526" y="15596394"/>
                </a:cubicBezTo>
                <a:cubicBezTo>
                  <a:pt x="2422526" y="15618752"/>
                  <a:pt x="2404402" y="15636876"/>
                  <a:pt x="2382044" y="15636876"/>
                </a:cubicBezTo>
                <a:cubicBezTo>
                  <a:pt x="2359686" y="15636876"/>
                  <a:pt x="2341562" y="15618752"/>
                  <a:pt x="2341562" y="15596394"/>
                </a:cubicBezTo>
                <a:cubicBezTo>
                  <a:pt x="2341562" y="15574036"/>
                  <a:pt x="2359686" y="15555912"/>
                  <a:pt x="2382044" y="15555912"/>
                </a:cubicBezTo>
                <a:close/>
                <a:moveTo>
                  <a:pt x="2736850" y="15543212"/>
                </a:moveTo>
                <a:cubicBezTo>
                  <a:pt x="2759646" y="15543212"/>
                  <a:pt x="2778125" y="15561336"/>
                  <a:pt x="2778125" y="15583694"/>
                </a:cubicBezTo>
                <a:cubicBezTo>
                  <a:pt x="2778125" y="15606052"/>
                  <a:pt x="2759646" y="15624176"/>
                  <a:pt x="2736850" y="15624176"/>
                </a:cubicBezTo>
                <a:cubicBezTo>
                  <a:pt x="2714054" y="15624176"/>
                  <a:pt x="2695575" y="15606052"/>
                  <a:pt x="2695575" y="15583694"/>
                </a:cubicBezTo>
                <a:cubicBezTo>
                  <a:pt x="2695575" y="15561336"/>
                  <a:pt x="2714054" y="15543212"/>
                  <a:pt x="2736850" y="15543212"/>
                </a:cubicBezTo>
                <a:close/>
                <a:moveTo>
                  <a:pt x="1765467" y="15541625"/>
                </a:moveTo>
                <a:cubicBezTo>
                  <a:pt x="1783598" y="15541625"/>
                  <a:pt x="1799139" y="15551922"/>
                  <a:pt x="1804319" y="15569943"/>
                </a:cubicBezTo>
                <a:cubicBezTo>
                  <a:pt x="1809499" y="15562220"/>
                  <a:pt x="1819860" y="15557071"/>
                  <a:pt x="1832811" y="15557071"/>
                </a:cubicBezTo>
                <a:cubicBezTo>
                  <a:pt x="1853532" y="15557071"/>
                  <a:pt x="1871663" y="15575091"/>
                  <a:pt x="1871663" y="15598260"/>
                </a:cubicBezTo>
                <a:cubicBezTo>
                  <a:pt x="1871663" y="15618855"/>
                  <a:pt x="1853532" y="15636875"/>
                  <a:pt x="1832811" y="15636875"/>
                </a:cubicBezTo>
                <a:cubicBezTo>
                  <a:pt x="1814680" y="15636875"/>
                  <a:pt x="1799139" y="15626578"/>
                  <a:pt x="1793959" y="15608557"/>
                </a:cubicBezTo>
                <a:cubicBezTo>
                  <a:pt x="1786188" y="15616280"/>
                  <a:pt x="1775828" y="15621429"/>
                  <a:pt x="1765467" y="15621429"/>
                </a:cubicBezTo>
                <a:cubicBezTo>
                  <a:pt x="1742156" y="15621429"/>
                  <a:pt x="1724025" y="15603409"/>
                  <a:pt x="1724025" y="15580240"/>
                </a:cubicBezTo>
                <a:cubicBezTo>
                  <a:pt x="1724025" y="15559645"/>
                  <a:pt x="1742156" y="15541625"/>
                  <a:pt x="1765467" y="15541625"/>
                </a:cubicBezTo>
                <a:close/>
                <a:moveTo>
                  <a:pt x="3321844" y="15522575"/>
                </a:moveTo>
                <a:cubicBezTo>
                  <a:pt x="3344202" y="15522575"/>
                  <a:pt x="3362326" y="15540699"/>
                  <a:pt x="3362326" y="15563057"/>
                </a:cubicBezTo>
                <a:cubicBezTo>
                  <a:pt x="3362326" y="15585415"/>
                  <a:pt x="3344202" y="15603539"/>
                  <a:pt x="3321844" y="15603539"/>
                </a:cubicBezTo>
                <a:cubicBezTo>
                  <a:pt x="3299486" y="15603539"/>
                  <a:pt x="3281362" y="15585415"/>
                  <a:pt x="3281362" y="15563057"/>
                </a:cubicBezTo>
                <a:cubicBezTo>
                  <a:pt x="3281362" y="15540699"/>
                  <a:pt x="3299486" y="15522575"/>
                  <a:pt x="3321844" y="15522575"/>
                </a:cubicBezTo>
                <a:close/>
                <a:moveTo>
                  <a:pt x="2264569" y="15513050"/>
                </a:moveTo>
                <a:cubicBezTo>
                  <a:pt x="2287803" y="15513050"/>
                  <a:pt x="2306638" y="15530819"/>
                  <a:pt x="2306638" y="15552738"/>
                </a:cubicBezTo>
                <a:cubicBezTo>
                  <a:pt x="2306638" y="15574657"/>
                  <a:pt x="2287803" y="15592426"/>
                  <a:pt x="2264569" y="15592426"/>
                </a:cubicBezTo>
                <a:cubicBezTo>
                  <a:pt x="2241335" y="15592426"/>
                  <a:pt x="2222500" y="15574657"/>
                  <a:pt x="2222500" y="15552738"/>
                </a:cubicBezTo>
                <a:cubicBezTo>
                  <a:pt x="2222500" y="15530819"/>
                  <a:pt x="2241335" y="15513050"/>
                  <a:pt x="2264569" y="15513050"/>
                </a:cubicBezTo>
                <a:close/>
                <a:moveTo>
                  <a:pt x="2153444" y="15490825"/>
                </a:moveTo>
                <a:cubicBezTo>
                  <a:pt x="2175802" y="15490825"/>
                  <a:pt x="2193926" y="15508949"/>
                  <a:pt x="2193926" y="15531307"/>
                </a:cubicBezTo>
                <a:cubicBezTo>
                  <a:pt x="2193926" y="15553665"/>
                  <a:pt x="2175802" y="15571789"/>
                  <a:pt x="2153444" y="15571789"/>
                </a:cubicBezTo>
                <a:cubicBezTo>
                  <a:pt x="2131086" y="15571789"/>
                  <a:pt x="2112962" y="15553665"/>
                  <a:pt x="2112962" y="15531307"/>
                </a:cubicBezTo>
                <a:cubicBezTo>
                  <a:pt x="2112962" y="15508949"/>
                  <a:pt x="2131086" y="15490825"/>
                  <a:pt x="2153444" y="15490825"/>
                </a:cubicBezTo>
                <a:close/>
                <a:moveTo>
                  <a:pt x="1898844" y="15489237"/>
                </a:moveTo>
                <a:cubicBezTo>
                  <a:pt x="1916987" y="15489237"/>
                  <a:pt x="1932538" y="15502088"/>
                  <a:pt x="1937722" y="15517510"/>
                </a:cubicBezTo>
                <a:cubicBezTo>
                  <a:pt x="1940314" y="15517510"/>
                  <a:pt x="1940314" y="15517510"/>
                  <a:pt x="1942905" y="15517510"/>
                </a:cubicBezTo>
                <a:cubicBezTo>
                  <a:pt x="1966232" y="15517510"/>
                  <a:pt x="1984375" y="15535501"/>
                  <a:pt x="1984375" y="15556063"/>
                </a:cubicBezTo>
                <a:cubicBezTo>
                  <a:pt x="1984375" y="15579195"/>
                  <a:pt x="1966232" y="15597187"/>
                  <a:pt x="1942905" y="15597187"/>
                </a:cubicBezTo>
                <a:cubicBezTo>
                  <a:pt x="1924763" y="15597187"/>
                  <a:pt x="1911803" y="15584336"/>
                  <a:pt x="1906620" y="15568914"/>
                </a:cubicBezTo>
                <a:cubicBezTo>
                  <a:pt x="1904028" y="15568914"/>
                  <a:pt x="1901436" y="15571485"/>
                  <a:pt x="1898844" y="15571485"/>
                </a:cubicBezTo>
                <a:cubicBezTo>
                  <a:pt x="1875518" y="15571485"/>
                  <a:pt x="1857375" y="15553493"/>
                  <a:pt x="1857375" y="15530361"/>
                </a:cubicBezTo>
                <a:cubicBezTo>
                  <a:pt x="1857375" y="15507229"/>
                  <a:pt x="1875518" y="15489237"/>
                  <a:pt x="1898844" y="15489237"/>
                </a:cubicBezTo>
                <a:close/>
                <a:moveTo>
                  <a:pt x="3540125" y="15463837"/>
                </a:moveTo>
                <a:cubicBezTo>
                  <a:pt x="3562044" y="15463837"/>
                  <a:pt x="3579813" y="15481606"/>
                  <a:pt x="3579813" y="15503525"/>
                </a:cubicBezTo>
                <a:cubicBezTo>
                  <a:pt x="3579813" y="15525444"/>
                  <a:pt x="3562044" y="15543213"/>
                  <a:pt x="3540125" y="15543213"/>
                </a:cubicBezTo>
                <a:cubicBezTo>
                  <a:pt x="3518206" y="15543213"/>
                  <a:pt x="3500437" y="15525444"/>
                  <a:pt x="3500437" y="15503525"/>
                </a:cubicBezTo>
                <a:cubicBezTo>
                  <a:pt x="3500437" y="15481606"/>
                  <a:pt x="3518206" y="15463837"/>
                  <a:pt x="3540125" y="15463837"/>
                </a:cubicBezTo>
                <a:close/>
                <a:moveTo>
                  <a:pt x="2958307" y="15463837"/>
                </a:moveTo>
                <a:cubicBezTo>
                  <a:pt x="2980665" y="15463837"/>
                  <a:pt x="2998789" y="15482316"/>
                  <a:pt x="2998789" y="15505112"/>
                </a:cubicBezTo>
                <a:cubicBezTo>
                  <a:pt x="2998789" y="15527908"/>
                  <a:pt x="2980665" y="15546387"/>
                  <a:pt x="2958307" y="15546387"/>
                </a:cubicBezTo>
                <a:cubicBezTo>
                  <a:pt x="2935949" y="15546387"/>
                  <a:pt x="2917825" y="15527908"/>
                  <a:pt x="2917825" y="15505112"/>
                </a:cubicBezTo>
                <a:cubicBezTo>
                  <a:pt x="2917825" y="15482316"/>
                  <a:pt x="2935949" y="15463837"/>
                  <a:pt x="2958307" y="15463837"/>
                </a:cubicBezTo>
                <a:close/>
                <a:moveTo>
                  <a:pt x="2609850" y="15460662"/>
                </a:moveTo>
                <a:cubicBezTo>
                  <a:pt x="2632646" y="15460662"/>
                  <a:pt x="2651125" y="15478786"/>
                  <a:pt x="2651125" y="15501144"/>
                </a:cubicBezTo>
                <a:cubicBezTo>
                  <a:pt x="2651125" y="15523502"/>
                  <a:pt x="2632646" y="15541626"/>
                  <a:pt x="2609850" y="15541626"/>
                </a:cubicBezTo>
                <a:cubicBezTo>
                  <a:pt x="2587054" y="15541626"/>
                  <a:pt x="2568575" y="15523502"/>
                  <a:pt x="2568575" y="15501144"/>
                </a:cubicBezTo>
                <a:cubicBezTo>
                  <a:pt x="2568575" y="15478786"/>
                  <a:pt x="2587054" y="15460662"/>
                  <a:pt x="2609850" y="15460662"/>
                </a:cubicBezTo>
                <a:close/>
                <a:moveTo>
                  <a:pt x="424657" y="15460662"/>
                </a:moveTo>
                <a:cubicBezTo>
                  <a:pt x="447015" y="15460662"/>
                  <a:pt x="465139" y="15478786"/>
                  <a:pt x="465139" y="15501144"/>
                </a:cubicBezTo>
                <a:cubicBezTo>
                  <a:pt x="465139" y="15523502"/>
                  <a:pt x="447015" y="15541626"/>
                  <a:pt x="424657" y="15541626"/>
                </a:cubicBezTo>
                <a:cubicBezTo>
                  <a:pt x="402299" y="15541626"/>
                  <a:pt x="384175" y="15523502"/>
                  <a:pt x="384175" y="15501144"/>
                </a:cubicBezTo>
                <a:cubicBezTo>
                  <a:pt x="384175" y="15478786"/>
                  <a:pt x="402299" y="15460662"/>
                  <a:pt x="424657" y="15460662"/>
                </a:cubicBezTo>
                <a:close/>
                <a:moveTo>
                  <a:pt x="1812924" y="15416213"/>
                </a:moveTo>
                <a:cubicBezTo>
                  <a:pt x="1835720" y="15416213"/>
                  <a:pt x="1854199" y="15434337"/>
                  <a:pt x="1854199" y="15456695"/>
                </a:cubicBezTo>
                <a:cubicBezTo>
                  <a:pt x="1854199" y="15479053"/>
                  <a:pt x="1835720" y="15497177"/>
                  <a:pt x="1812924" y="15497177"/>
                </a:cubicBezTo>
                <a:cubicBezTo>
                  <a:pt x="1790128" y="15497177"/>
                  <a:pt x="1771649" y="15479053"/>
                  <a:pt x="1771649" y="15456695"/>
                </a:cubicBezTo>
                <a:cubicBezTo>
                  <a:pt x="1771649" y="15434337"/>
                  <a:pt x="1790128" y="15416213"/>
                  <a:pt x="1812924" y="15416213"/>
                </a:cubicBezTo>
                <a:close/>
                <a:moveTo>
                  <a:pt x="3751262" y="15416212"/>
                </a:moveTo>
                <a:cubicBezTo>
                  <a:pt x="3751262" y="15416212"/>
                  <a:pt x="3751262" y="15416212"/>
                  <a:pt x="3751262" y="15494000"/>
                </a:cubicBezTo>
                <a:cubicBezTo>
                  <a:pt x="3733078" y="15488814"/>
                  <a:pt x="3722687" y="15473257"/>
                  <a:pt x="3722687" y="15455106"/>
                </a:cubicBezTo>
                <a:cubicBezTo>
                  <a:pt x="3722687" y="15436955"/>
                  <a:pt x="3733078" y="15423991"/>
                  <a:pt x="3751262" y="15416212"/>
                </a:cubicBezTo>
                <a:close/>
                <a:moveTo>
                  <a:pt x="1608932" y="15416212"/>
                </a:moveTo>
                <a:cubicBezTo>
                  <a:pt x="1631290" y="15416212"/>
                  <a:pt x="1649414" y="15434336"/>
                  <a:pt x="1649414" y="15456694"/>
                </a:cubicBezTo>
                <a:cubicBezTo>
                  <a:pt x="1649414" y="15479052"/>
                  <a:pt x="1631290" y="15497176"/>
                  <a:pt x="1608932" y="15497176"/>
                </a:cubicBezTo>
                <a:cubicBezTo>
                  <a:pt x="1586574" y="15497176"/>
                  <a:pt x="1568450" y="15479052"/>
                  <a:pt x="1568450" y="15456694"/>
                </a:cubicBezTo>
                <a:cubicBezTo>
                  <a:pt x="1568450" y="15434336"/>
                  <a:pt x="1586574" y="15416212"/>
                  <a:pt x="1608932" y="15416212"/>
                </a:cubicBezTo>
                <a:close/>
                <a:moveTo>
                  <a:pt x="2493963" y="15403512"/>
                </a:moveTo>
                <a:cubicBezTo>
                  <a:pt x="2515882" y="15403512"/>
                  <a:pt x="2533651" y="15421636"/>
                  <a:pt x="2533651" y="15443994"/>
                </a:cubicBezTo>
                <a:cubicBezTo>
                  <a:pt x="2533651" y="15466352"/>
                  <a:pt x="2515882" y="15484476"/>
                  <a:pt x="2493963" y="15484476"/>
                </a:cubicBezTo>
                <a:cubicBezTo>
                  <a:pt x="2472044" y="15484476"/>
                  <a:pt x="2454275" y="15466352"/>
                  <a:pt x="2454275" y="15443994"/>
                </a:cubicBezTo>
                <a:cubicBezTo>
                  <a:pt x="2454275" y="15421636"/>
                  <a:pt x="2472044" y="15403512"/>
                  <a:pt x="2493963" y="15403512"/>
                </a:cubicBezTo>
                <a:close/>
                <a:moveTo>
                  <a:pt x="1970881" y="15390812"/>
                </a:moveTo>
                <a:cubicBezTo>
                  <a:pt x="1994217" y="15390812"/>
                  <a:pt x="2012367" y="15408968"/>
                  <a:pt x="2012367" y="15432311"/>
                </a:cubicBezTo>
                <a:cubicBezTo>
                  <a:pt x="2012367" y="15434904"/>
                  <a:pt x="2012367" y="15437498"/>
                  <a:pt x="2009774" y="15440092"/>
                </a:cubicBezTo>
                <a:cubicBezTo>
                  <a:pt x="2033111" y="15440092"/>
                  <a:pt x="2051261" y="15458247"/>
                  <a:pt x="2051261" y="15481590"/>
                </a:cubicBezTo>
                <a:cubicBezTo>
                  <a:pt x="2051261" y="15486777"/>
                  <a:pt x="2048668" y="15489371"/>
                  <a:pt x="2048668" y="15494558"/>
                </a:cubicBezTo>
                <a:cubicBezTo>
                  <a:pt x="2069411" y="15494558"/>
                  <a:pt x="2087562" y="15512714"/>
                  <a:pt x="2087562" y="15533463"/>
                </a:cubicBezTo>
                <a:cubicBezTo>
                  <a:pt x="2087562" y="15556806"/>
                  <a:pt x="2069411" y="15574962"/>
                  <a:pt x="2048668" y="15574962"/>
                </a:cubicBezTo>
                <a:cubicBezTo>
                  <a:pt x="2025332" y="15574962"/>
                  <a:pt x="2007181" y="15556806"/>
                  <a:pt x="2007181" y="15533463"/>
                </a:cubicBezTo>
                <a:lnTo>
                  <a:pt x="2009298" y="15522879"/>
                </a:lnTo>
                <a:lnTo>
                  <a:pt x="2009774" y="15523089"/>
                </a:lnTo>
                <a:cubicBezTo>
                  <a:pt x="2009774" y="15520495"/>
                  <a:pt x="2009774" y="15520495"/>
                  <a:pt x="2009774" y="15520495"/>
                </a:cubicBezTo>
                <a:lnTo>
                  <a:pt x="2009298" y="15522879"/>
                </a:lnTo>
                <a:lnTo>
                  <a:pt x="1980280" y="15510120"/>
                </a:lnTo>
                <a:cubicBezTo>
                  <a:pt x="1972825" y="15502339"/>
                  <a:pt x="1968288" y="15491964"/>
                  <a:pt x="1968288" y="15481590"/>
                </a:cubicBezTo>
                <a:cubicBezTo>
                  <a:pt x="1968288" y="15478997"/>
                  <a:pt x="1970881" y="15476403"/>
                  <a:pt x="1970881" y="15471216"/>
                </a:cubicBezTo>
                <a:cubicBezTo>
                  <a:pt x="1950137" y="15471216"/>
                  <a:pt x="1931987" y="15453060"/>
                  <a:pt x="1931987" y="15432311"/>
                </a:cubicBezTo>
                <a:cubicBezTo>
                  <a:pt x="1931987" y="15408968"/>
                  <a:pt x="1950137" y="15390812"/>
                  <a:pt x="1970881" y="15390812"/>
                </a:cubicBezTo>
                <a:close/>
                <a:moveTo>
                  <a:pt x="3177382" y="15387637"/>
                </a:moveTo>
                <a:cubicBezTo>
                  <a:pt x="3199740" y="15387637"/>
                  <a:pt x="3217864" y="15406116"/>
                  <a:pt x="3217864" y="15428912"/>
                </a:cubicBezTo>
                <a:cubicBezTo>
                  <a:pt x="3217864" y="15451708"/>
                  <a:pt x="3199740" y="15470187"/>
                  <a:pt x="3177382" y="15470187"/>
                </a:cubicBezTo>
                <a:cubicBezTo>
                  <a:pt x="3155024" y="15470187"/>
                  <a:pt x="3136900" y="15451708"/>
                  <a:pt x="3136900" y="15428912"/>
                </a:cubicBezTo>
                <a:cubicBezTo>
                  <a:pt x="3136900" y="15406116"/>
                  <a:pt x="3155024" y="15387637"/>
                  <a:pt x="3177382" y="15387637"/>
                </a:cubicBezTo>
                <a:close/>
                <a:moveTo>
                  <a:pt x="1349375" y="15378112"/>
                </a:moveTo>
                <a:cubicBezTo>
                  <a:pt x="1371294" y="15378112"/>
                  <a:pt x="1389063" y="15396591"/>
                  <a:pt x="1389063" y="15419387"/>
                </a:cubicBezTo>
                <a:cubicBezTo>
                  <a:pt x="1389063" y="15442183"/>
                  <a:pt x="1371294" y="15460662"/>
                  <a:pt x="1349375" y="15460662"/>
                </a:cubicBezTo>
                <a:cubicBezTo>
                  <a:pt x="1327456" y="15460662"/>
                  <a:pt x="1309687" y="15442183"/>
                  <a:pt x="1309687" y="15419387"/>
                </a:cubicBezTo>
                <a:cubicBezTo>
                  <a:pt x="1309687" y="15396591"/>
                  <a:pt x="1327456" y="15378112"/>
                  <a:pt x="1349375" y="15378112"/>
                </a:cubicBezTo>
                <a:close/>
                <a:moveTo>
                  <a:pt x="2389982" y="15370175"/>
                </a:moveTo>
                <a:cubicBezTo>
                  <a:pt x="2412340" y="15370175"/>
                  <a:pt x="2430464" y="15387944"/>
                  <a:pt x="2430464" y="15409863"/>
                </a:cubicBezTo>
                <a:cubicBezTo>
                  <a:pt x="2430464" y="15431782"/>
                  <a:pt x="2412340" y="15449551"/>
                  <a:pt x="2389982" y="15449551"/>
                </a:cubicBezTo>
                <a:cubicBezTo>
                  <a:pt x="2367624" y="15449551"/>
                  <a:pt x="2349500" y="15431782"/>
                  <a:pt x="2349500" y="15409863"/>
                </a:cubicBezTo>
                <a:cubicBezTo>
                  <a:pt x="2349500" y="15387944"/>
                  <a:pt x="2367624" y="15370175"/>
                  <a:pt x="2389982" y="15370175"/>
                </a:cubicBezTo>
                <a:close/>
                <a:moveTo>
                  <a:pt x="2830512" y="15367000"/>
                </a:moveTo>
                <a:cubicBezTo>
                  <a:pt x="2853308" y="15367000"/>
                  <a:pt x="2871787" y="15385479"/>
                  <a:pt x="2871787" y="15408275"/>
                </a:cubicBezTo>
                <a:cubicBezTo>
                  <a:pt x="2871787" y="15431071"/>
                  <a:pt x="2853308" y="15449550"/>
                  <a:pt x="2830512" y="15449550"/>
                </a:cubicBezTo>
                <a:cubicBezTo>
                  <a:pt x="2807716" y="15449550"/>
                  <a:pt x="2789237" y="15431071"/>
                  <a:pt x="2789237" y="15408275"/>
                </a:cubicBezTo>
                <a:cubicBezTo>
                  <a:pt x="2789237" y="15385479"/>
                  <a:pt x="2807716" y="15367000"/>
                  <a:pt x="2830512" y="15367000"/>
                </a:cubicBezTo>
                <a:close/>
                <a:moveTo>
                  <a:pt x="2293938" y="15359062"/>
                </a:moveTo>
                <a:cubicBezTo>
                  <a:pt x="2315857" y="15359062"/>
                  <a:pt x="2333626" y="15377186"/>
                  <a:pt x="2333626" y="15399544"/>
                </a:cubicBezTo>
                <a:cubicBezTo>
                  <a:pt x="2333626" y="15421902"/>
                  <a:pt x="2315857" y="15440026"/>
                  <a:pt x="2293938" y="15440026"/>
                </a:cubicBezTo>
                <a:cubicBezTo>
                  <a:pt x="2272019" y="15440026"/>
                  <a:pt x="2254250" y="15421902"/>
                  <a:pt x="2254250" y="15399544"/>
                </a:cubicBezTo>
                <a:cubicBezTo>
                  <a:pt x="2254250" y="15377186"/>
                  <a:pt x="2272019" y="15359062"/>
                  <a:pt x="2293938" y="15359062"/>
                </a:cubicBezTo>
                <a:close/>
                <a:moveTo>
                  <a:pt x="2098322" y="15354300"/>
                </a:moveTo>
                <a:cubicBezTo>
                  <a:pt x="2121341" y="15354300"/>
                  <a:pt x="2139244" y="15372358"/>
                  <a:pt x="2139244" y="15392995"/>
                </a:cubicBezTo>
                <a:cubicBezTo>
                  <a:pt x="2139244" y="15398155"/>
                  <a:pt x="2136687" y="15403314"/>
                  <a:pt x="2134129" y="15408473"/>
                </a:cubicBezTo>
                <a:cubicBezTo>
                  <a:pt x="2144359" y="15416212"/>
                  <a:pt x="2149475" y="15426531"/>
                  <a:pt x="2149475" y="15439430"/>
                </a:cubicBezTo>
                <a:cubicBezTo>
                  <a:pt x="2149475" y="15460067"/>
                  <a:pt x="2131571" y="15478125"/>
                  <a:pt x="2108553" y="15478125"/>
                </a:cubicBezTo>
                <a:cubicBezTo>
                  <a:pt x="2085534" y="15478125"/>
                  <a:pt x="2067630" y="15460067"/>
                  <a:pt x="2067630" y="15439430"/>
                </a:cubicBezTo>
                <a:cubicBezTo>
                  <a:pt x="2067630" y="15434270"/>
                  <a:pt x="2070188" y="15429111"/>
                  <a:pt x="2072746" y="15423952"/>
                </a:cubicBezTo>
                <a:cubicBezTo>
                  <a:pt x="2062515" y="15416212"/>
                  <a:pt x="2057400" y="15405894"/>
                  <a:pt x="2057400" y="15392995"/>
                </a:cubicBezTo>
                <a:cubicBezTo>
                  <a:pt x="2057400" y="15372358"/>
                  <a:pt x="2075303" y="15354300"/>
                  <a:pt x="2098322" y="15354300"/>
                </a:cubicBezTo>
                <a:close/>
                <a:moveTo>
                  <a:pt x="3392488" y="15317787"/>
                </a:moveTo>
                <a:cubicBezTo>
                  <a:pt x="3414407" y="15317787"/>
                  <a:pt x="3432176" y="15335911"/>
                  <a:pt x="3432176" y="15358269"/>
                </a:cubicBezTo>
                <a:cubicBezTo>
                  <a:pt x="3432176" y="15380627"/>
                  <a:pt x="3414407" y="15398751"/>
                  <a:pt x="3392488" y="15398751"/>
                </a:cubicBezTo>
                <a:cubicBezTo>
                  <a:pt x="3370569" y="15398751"/>
                  <a:pt x="3352800" y="15380627"/>
                  <a:pt x="3352800" y="15358269"/>
                </a:cubicBezTo>
                <a:cubicBezTo>
                  <a:pt x="3352800" y="15335911"/>
                  <a:pt x="3370569" y="15317787"/>
                  <a:pt x="3392488" y="15317787"/>
                </a:cubicBezTo>
                <a:close/>
                <a:moveTo>
                  <a:pt x="2199762" y="15309850"/>
                </a:moveTo>
                <a:cubicBezTo>
                  <a:pt x="2223268" y="15309850"/>
                  <a:pt x="2241550" y="15327959"/>
                  <a:pt x="2241550" y="15351243"/>
                </a:cubicBezTo>
                <a:cubicBezTo>
                  <a:pt x="2241550" y="15361591"/>
                  <a:pt x="2236327" y="15371939"/>
                  <a:pt x="2228492" y="15379700"/>
                </a:cubicBezTo>
                <a:cubicBezTo>
                  <a:pt x="2236327" y="15387461"/>
                  <a:pt x="2241550" y="15397809"/>
                  <a:pt x="2241550" y="15410744"/>
                </a:cubicBezTo>
                <a:cubicBezTo>
                  <a:pt x="2241550" y="15431441"/>
                  <a:pt x="2223268" y="15449550"/>
                  <a:pt x="2202374" y="15449550"/>
                </a:cubicBezTo>
                <a:cubicBezTo>
                  <a:pt x="2178869" y="15449550"/>
                  <a:pt x="2160587" y="15431441"/>
                  <a:pt x="2160587" y="15410744"/>
                </a:cubicBezTo>
                <a:cubicBezTo>
                  <a:pt x="2160587" y="15397809"/>
                  <a:pt x="2165810" y="15387461"/>
                  <a:pt x="2173645" y="15379700"/>
                </a:cubicBezTo>
                <a:cubicBezTo>
                  <a:pt x="2165810" y="15371939"/>
                  <a:pt x="2160587" y="15361591"/>
                  <a:pt x="2160587" y="15351243"/>
                </a:cubicBezTo>
                <a:cubicBezTo>
                  <a:pt x="2160587" y="15327959"/>
                  <a:pt x="2178869" y="15309850"/>
                  <a:pt x="2199762" y="15309850"/>
                </a:cubicBezTo>
                <a:close/>
                <a:moveTo>
                  <a:pt x="2717007" y="15297150"/>
                </a:moveTo>
                <a:cubicBezTo>
                  <a:pt x="2739365" y="15297150"/>
                  <a:pt x="2757489" y="15315274"/>
                  <a:pt x="2757489" y="15337632"/>
                </a:cubicBezTo>
                <a:cubicBezTo>
                  <a:pt x="2757489" y="15359990"/>
                  <a:pt x="2739365" y="15378114"/>
                  <a:pt x="2717007" y="15378114"/>
                </a:cubicBezTo>
                <a:cubicBezTo>
                  <a:pt x="2694649" y="15378114"/>
                  <a:pt x="2676525" y="15359990"/>
                  <a:pt x="2676525" y="15337632"/>
                </a:cubicBezTo>
                <a:cubicBezTo>
                  <a:pt x="2676525" y="15315274"/>
                  <a:pt x="2694649" y="15297150"/>
                  <a:pt x="2717007" y="15297150"/>
                </a:cubicBezTo>
                <a:close/>
                <a:moveTo>
                  <a:pt x="1016794" y="15289213"/>
                </a:moveTo>
                <a:cubicBezTo>
                  <a:pt x="1039152" y="15289213"/>
                  <a:pt x="1057276" y="15307692"/>
                  <a:pt x="1057276" y="15330488"/>
                </a:cubicBezTo>
                <a:cubicBezTo>
                  <a:pt x="1057276" y="15353284"/>
                  <a:pt x="1039152" y="15371763"/>
                  <a:pt x="1016794" y="15371763"/>
                </a:cubicBezTo>
                <a:cubicBezTo>
                  <a:pt x="994436" y="15371763"/>
                  <a:pt x="976312" y="15353284"/>
                  <a:pt x="976312" y="15330488"/>
                </a:cubicBezTo>
                <a:cubicBezTo>
                  <a:pt x="976312" y="15307692"/>
                  <a:pt x="994436" y="15289213"/>
                  <a:pt x="1016794" y="15289213"/>
                </a:cubicBezTo>
                <a:close/>
                <a:moveTo>
                  <a:pt x="3047207" y="15279687"/>
                </a:moveTo>
                <a:cubicBezTo>
                  <a:pt x="3069565" y="15279687"/>
                  <a:pt x="3087689" y="15297456"/>
                  <a:pt x="3087689" y="15319375"/>
                </a:cubicBezTo>
                <a:cubicBezTo>
                  <a:pt x="3087689" y="15341294"/>
                  <a:pt x="3069565" y="15359063"/>
                  <a:pt x="3047207" y="15359063"/>
                </a:cubicBezTo>
                <a:cubicBezTo>
                  <a:pt x="3024849" y="15359063"/>
                  <a:pt x="3006725" y="15341294"/>
                  <a:pt x="3006725" y="15319375"/>
                </a:cubicBezTo>
                <a:cubicBezTo>
                  <a:pt x="3006725" y="15297456"/>
                  <a:pt x="3024849" y="15279687"/>
                  <a:pt x="3047207" y="15279687"/>
                </a:cubicBezTo>
                <a:close/>
                <a:moveTo>
                  <a:pt x="2287587" y="15271750"/>
                </a:moveTo>
                <a:cubicBezTo>
                  <a:pt x="2310383" y="15271750"/>
                  <a:pt x="2328862" y="15289519"/>
                  <a:pt x="2328862" y="15311438"/>
                </a:cubicBezTo>
                <a:cubicBezTo>
                  <a:pt x="2328862" y="15333357"/>
                  <a:pt x="2310383" y="15351126"/>
                  <a:pt x="2287587" y="15351126"/>
                </a:cubicBezTo>
                <a:cubicBezTo>
                  <a:pt x="2264791" y="15351126"/>
                  <a:pt x="2246312" y="15333357"/>
                  <a:pt x="2246312" y="15311438"/>
                </a:cubicBezTo>
                <a:cubicBezTo>
                  <a:pt x="2246312" y="15289519"/>
                  <a:pt x="2264791" y="15271750"/>
                  <a:pt x="2287587" y="15271750"/>
                </a:cubicBezTo>
                <a:close/>
                <a:moveTo>
                  <a:pt x="3606799" y="15252700"/>
                </a:moveTo>
                <a:cubicBezTo>
                  <a:pt x="3629595" y="15252700"/>
                  <a:pt x="3648074" y="15270824"/>
                  <a:pt x="3648074" y="15293182"/>
                </a:cubicBezTo>
                <a:cubicBezTo>
                  <a:pt x="3648074" y="15315540"/>
                  <a:pt x="3629595" y="15333664"/>
                  <a:pt x="3606799" y="15333664"/>
                </a:cubicBezTo>
                <a:cubicBezTo>
                  <a:pt x="3584003" y="15333664"/>
                  <a:pt x="3565524" y="15315540"/>
                  <a:pt x="3565524" y="15293182"/>
                </a:cubicBezTo>
                <a:cubicBezTo>
                  <a:pt x="3565524" y="15270824"/>
                  <a:pt x="3584003" y="15252700"/>
                  <a:pt x="3606799" y="15252700"/>
                </a:cubicBezTo>
                <a:close/>
                <a:moveTo>
                  <a:pt x="2617787" y="15251112"/>
                </a:moveTo>
                <a:cubicBezTo>
                  <a:pt x="2640583" y="15251112"/>
                  <a:pt x="2659062" y="15268881"/>
                  <a:pt x="2659062" y="15290800"/>
                </a:cubicBezTo>
                <a:cubicBezTo>
                  <a:pt x="2659062" y="15312719"/>
                  <a:pt x="2640583" y="15330488"/>
                  <a:pt x="2617787" y="15330488"/>
                </a:cubicBezTo>
                <a:cubicBezTo>
                  <a:pt x="2594991" y="15330488"/>
                  <a:pt x="2576512" y="15312719"/>
                  <a:pt x="2576512" y="15290800"/>
                </a:cubicBezTo>
                <a:cubicBezTo>
                  <a:pt x="2576512" y="15268881"/>
                  <a:pt x="2594991" y="15251112"/>
                  <a:pt x="2617787" y="15251112"/>
                </a:cubicBezTo>
                <a:close/>
                <a:moveTo>
                  <a:pt x="2528094" y="15224125"/>
                </a:moveTo>
                <a:cubicBezTo>
                  <a:pt x="2550452" y="15224125"/>
                  <a:pt x="2568576" y="15242960"/>
                  <a:pt x="2568576" y="15266194"/>
                </a:cubicBezTo>
                <a:cubicBezTo>
                  <a:pt x="2568576" y="15289428"/>
                  <a:pt x="2550452" y="15308263"/>
                  <a:pt x="2528094" y="15308263"/>
                </a:cubicBezTo>
                <a:cubicBezTo>
                  <a:pt x="2505736" y="15308263"/>
                  <a:pt x="2487612" y="15289428"/>
                  <a:pt x="2487612" y="15266194"/>
                </a:cubicBezTo>
                <a:cubicBezTo>
                  <a:pt x="2487612" y="15242960"/>
                  <a:pt x="2505736" y="15224125"/>
                  <a:pt x="2528094" y="15224125"/>
                </a:cubicBezTo>
                <a:close/>
                <a:moveTo>
                  <a:pt x="2189956" y="15211425"/>
                </a:moveTo>
                <a:cubicBezTo>
                  <a:pt x="2212314" y="15211425"/>
                  <a:pt x="2230438" y="15229904"/>
                  <a:pt x="2230438" y="15252700"/>
                </a:cubicBezTo>
                <a:cubicBezTo>
                  <a:pt x="2230438" y="15275496"/>
                  <a:pt x="2212314" y="15293975"/>
                  <a:pt x="2189956" y="15293975"/>
                </a:cubicBezTo>
                <a:cubicBezTo>
                  <a:pt x="2167598" y="15293975"/>
                  <a:pt x="2149474" y="15275496"/>
                  <a:pt x="2149474" y="15252700"/>
                </a:cubicBezTo>
                <a:cubicBezTo>
                  <a:pt x="2149474" y="15229904"/>
                  <a:pt x="2167598" y="15211425"/>
                  <a:pt x="2189956" y="15211425"/>
                </a:cubicBezTo>
                <a:close/>
                <a:moveTo>
                  <a:pt x="2034381" y="15211425"/>
                </a:moveTo>
                <a:cubicBezTo>
                  <a:pt x="2056739" y="15211425"/>
                  <a:pt x="2074863" y="15229549"/>
                  <a:pt x="2074863" y="15251907"/>
                </a:cubicBezTo>
                <a:cubicBezTo>
                  <a:pt x="2074863" y="15274265"/>
                  <a:pt x="2056739" y="15292389"/>
                  <a:pt x="2034381" y="15292389"/>
                </a:cubicBezTo>
                <a:cubicBezTo>
                  <a:pt x="2012023" y="15292389"/>
                  <a:pt x="1993899" y="15274265"/>
                  <a:pt x="1993899" y="15251907"/>
                </a:cubicBezTo>
                <a:cubicBezTo>
                  <a:pt x="1993899" y="15229549"/>
                  <a:pt x="2012023" y="15211425"/>
                  <a:pt x="2034381" y="15211425"/>
                </a:cubicBezTo>
                <a:close/>
                <a:moveTo>
                  <a:pt x="3811587" y="15198725"/>
                </a:moveTo>
                <a:cubicBezTo>
                  <a:pt x="3811587" y="15198725"/>
                  <a:pt x="3811587" y="15198725"/>
                  <a:pt x="3811587" y="15276513"/>
                </a:cubicBezTo>
                <a:cubicBezTo>
                  <a:pt x="3796001" y="15271327"/>
                  <a:pt x="3783012" y="15255770"/>
                  <a:pt x="3783012" y="15237619"/>
                </a:cubicBezTo>
                <a:cubicBezTo>
                  <a:pt x="3783012" y="15219468"/>
                  <a:pt x="3796001" y="15203911"/>
                  <a:pt x="3811587" y="15198725"/>
                </a:cubicBezTo>
                <a:close/>
                <a:moveTo>
                  <a:pt x="3259932" y="15195550"/>
                </a:moveTo>
                <a:cubicBezTo>
                  <a:pt x="3282290" y="15195550"/>
                  <a:pt x="3300414" y="15213674"/>
                  <a:pt x="3300414" y="15236032"/>
                </a:cubicBezTo>
                <a:cubicBezTo>
                  <a:pt x="3300414" y="15258390"/>
                  <a:pt x="3282290" y="15276514"/>
                  <a:pt x="3259932" y="15276514"/>
                </a:cubicBezTo>
                <a:cubicBezTo>
                  <a:pt x="3237574" y="15276514"/>
                  <a:pt x="3219450" y="15258390"/>
                  <a:pt x="3219450" y="15236032"/>
                </a:cubicBezTo>
                <a:cubicBezTo>
                  <a:pt x="3219450" y="15213674"/>
                  <a:pt x="3237574" y="15195550"/>
                  <a:pt x="3259932" y="15195550"/>
                </a:cubicBezTo>
                <a:close/>
                <a:moveTo>
                  <a:pt x="2933700" y="15193962"/>
                </a:moveTo>
                <a:cubicBezTo>
                  <a:pt x="2956496" y="15193962"/>
                  <a:pt x="2974975" y="15212441"/>
                  <a:pt x="2974975" y="15235237"/>
                </a:cubicBezTo>
                <a:cubicBezTo>
                  <a:pt x="2974975" y="15258033"/>
                  <a:pt x="2956496" y="15276512"/>
                  <a:pt x="2933700" y="15276512"/>
                </a:cubicBezTo>
                <a:cubicBezTo>
                  <a:pt x="2910904" y="15276512"/>
                  <a:pt x="2892425" y="15258033"/>
                  <a:pt x="2892425" y="15235237"/>
                </a:cubicBezTo>
                <a:cubicBezTo>
                  <a:pt x="2892425" y="15212441"/>
                  <a:pt x="2910904" y="15193962"/>
                  <a:pt x="2933700" y="15193962"/>
                </a:cubicBezTo>
                <a:close/>
                <a:moveTo>
                  <a:pt x="1829594" y="15178088"/>
                </a:moveTo>
                <a:cubicBezTo>
                  <a:pt x="1851952" y="15178088"/>
                  <a:pt x="1870076" y="15195857"/>
                  <a:pt x="1870076" y="15217776"/>
                </a:cubicBezTo>
                <a:cubicBezTo>
                  <a:pt x="1870076" y="15239695"/>
                  <a:pt x="1851952" y="15257464"/>
                  <a:pt x="1829594" y="15257464"/>
                </a:cubicBezTo>
                <a:cubicBezTo>
                  <a:pt x="1807236" y="15257464"/>
                  <a:pt x="1789112" y="15239695"/>
                  <a:pt x="1789112" y="15217776"/>
                </a:cubicBezTo>
                <a:cubicBezTo>
                  <a:pt x="1789112" y="15195857"/>
                  <a:pt x="1807236" y="15178088"/>
                  <a:pt x="1829594" y="15178088"/>
                </a:cubicBezTo>
                <a:close/>
                <a:moveTo>
                  <a:pt x="2404761" y="15162212"/>
                </a:moveTo>
                <a:cubicBezTo>
                  <a:pt x="2425474" y="15162212"/>
                  <a:pt x="2443598" y="15180429"/>
                  <a:pt x="2443598" y="15201249"/>
                </a:cubicBezTo>
                <a:cubicBezTo>
                  <a:pt x="2443598" y="15211659"/>
                  <a:pt x="2441009" y="15219466"/>
                  <a:pt x="2435830" y="15224671"/>
                </a:cubicBezTo>
                <a:cubicBezTo>
                  <a:pt x="2438420" y="15224671"/>
                  <a:pt x="2443598" y="15224671"/>
                  <a:pt x="2446187" y="15224671"/>
                </a:cubicBezTo>
                <a:cubicBezTo>
                  <a:pt x="2469489" y="15224671"/>
                  <a:pt x="2487613" y="15242888"/>
                  <a:pt x="2487613" y="15263708"/>
                </a:cubicBezTo>
                <a:cubicBezTo>
                  <a:pt x="2487613" y="15287130"/>
                  <a:pt x="2469489" y="15305347"/>
                  <a:pt x="2446187" y="15305347"/>
                </a:cubicBezTo>
                <a:cubicBezTo>
                  <a:pt x="2428063" y="15305347"/>
                  <a:pt x="2415117" y="15294937"/>
                  <a:pt x="2407350" y="15279323"/>
                </a:cubicBezTo>
                <a:cubicBezTo>
                  <a:pt x="2407350" y="15302745"/>
                  <a:pt x="2389226" y="15320962"/>
                  <a:pt x="2368513" y="15320962"/>
                </a:cubicBezTo>
                <a:cubicBezTo>
                  <a:pt x="2345210" y="15320962"/>
                  <a:pt x="2327086" y="15302745"/>
                  <a:pt x="2327086" y="15279323"/>
                </a:cubicBezTo>
                <a:cubicBezTo>
                  <a:pt x="2327086" y="15276720"/>
                  <a:pt x="2329676" y="15271515"/>
                  <a:pt x="2329676" y="15268913"/>
                </a:cubicBezTo>
                <a:cubicBezTo>
                  <a:pt x="2324497" y="15271515"/>
                  <a:pt x="2316730" y="15274118"/>
                  <a:pt x="2311552" y="15274118"/>
                </a:cubicBezTo>
                <a:cubicBezTo>
                  <a:pt x="2288249" y="15274118"/>
                  <a:pt x="2270125" y="15255901"/>
                  <a:pt x="2270125" y="15232478"/>
                </a:cubicBezTo>
                <a:cubicBezTo>
                  <a:pt x="2270125" y="15211659"/>
                  <a:pt x="2288249" y="15193442"/>
                  <a:pt x="2311552" y="15193442"/>
                </a:cubicBezTo>
                <a:cubicBezTo>
                  <a:pt x="2332265" y="15193442"/>
                  <a:pt x="2350389" y="15211659"/>
                  <a:pt x="2350389" y="15232478"/>
                </a:cubicBezTo>
                <a:cubicBezTo>
                  <a:pt x="2350389" y="15237683"/>
                  <a:pt x="2350389" y="15240286"/>
                  <a:pt x="2347800" y="15245491"/>
                </a:cubicBezTo>
                <a:cubicBezTo>
                  <a:pt x="2355567" y="15242888"/>
                  <a:pt x="2360745" y="15240286"/>
                  <a:pt x="2368513" y="15240286"/>
                </a:cubicBezTo>
                <a:cubicBezTo>
                  <a:pt x="2384048" y="15240286"/>
                  <a:pt x="2399582" y="15250696"/>
                  <a:pt x="2404761" y="15266310"/>
                </a:cubicBezTo>
                <a:cubicBezTo>
                  <a:pt x="2404761" y="15266310"/>
                  <a:pt x="2404761" y="15266310"/>
                  <a:pt x="2404761" y="15263708"/>
                </a:cubicBezTo>
                <a:cubicBezTo>
                  <a:pt x="2404761" y="15255901"/>
                  <a:pt x="2409939" y="15248093"/>
                  <a:pt x="2415117" y="15240286"/>
                </a:cubicBezTo>
                <a:cubicBezTo>
                  <a:pt x="2409939" y="15240286"/>
                  <a:pt x="2407350" y="15242888"/>
                  <a:pt x="2404761" y="15242888"/>
                </a:cubicBezTo>
                <a:cubicBezTo>
                  <a:pt x="2381458" y="15242888"/>
                  <a:pt x="2363334" y="15224671"/>
                  <a:pt x="2363334" y="15201249"/>
                </a:cubicBezTo>
                <a:cubicBezTo>
                  <a:pt x="2363334" y="15180429"/>
                  <a:pt x="2381458" y="15162212"/>
                  <a:pt x="2404761" y="15162212"/>
                </a:cubicBezTo>
                <a:close/>
                <a:moveTo>
                  <a:pt x="599282" y="15136812"/>
                </a:moveTo>
                <a:cubicBezTo>
                  <a:pt x="621640" y="15136812"/>
                  <a:pt x="639764" y="15154581"/>
                  <a:pt x="639764" y="15176500"/>
                </a:cubicBezTo>
                <a:cubicBezTo>
                  <a:pt x="639764" y="15198419"/>
                  <a:pt x="621640" y="15216188"/>
                  <a:pt x="599282" y="15216188"/>
                </a:cubicBezTo>
                <a:cubicBezTo>
                  <a:pt x="576924" y="15216188"/>
                  <a:pt x="558800" y="15198419"/>
                  <a:pt x="558800" y="15176500"/>
                </a:cubicBezTo>
                <a:cubicBezTo>
                  <a:pt x="558800" y="15154581"/>
                  <a:pt x="576924" y="15136812"/>
                  <a:pt x="599282" y="15136812"/>
                </a:cubicBezTo>
                <a:close/>
                <a:moveTo>
                  <a:pt x="2836862" y="15133638"/>
                </a:moveTo>
                <a:cubicBezTo>
                  <a:pt x="2858781" y="15133638"/>
                  <a:pt x="2876550" y="15151762"/>
                  <a:pt x="2876550" y="15174120"/>
                </a:cubicBezTo>
                <a:cubicBezTo>
                  <a:pt x="2876550" y="15196478"/>
                  <a:pt x="2858781" y="15214602"/>
                  <a:pt x="2836862" y="15214602"/>
                </a:cubicBezTo>
                <a:cubicBezTo>
                  <a:pt x="2814943" y="15214602"/>
                  <a:pt x="2797174" y="15196478"/>
                  <a:pt x="2797174" y="15174120"/>
                </a:cubicBezTo>
                <a:cubicBezTo>
                  <a:pt x="2797174" y="15151762"/>
                  <a:pt x="2814943" y="15133638"/>
                  <a:pt x="2836862" y="15133638"/>
                </a:cubicBezTo>
                <a:close/>
                <a:moveTo>
                  <a:pt x="3470275" y="15116175"/>
                </a:moveTo>
                <a:cubicBezTo>
                  <a:pt x="3492194" y="15116175"/>
                  <a:pt x="3509963" y="15134654"/>
                  <a:pt x="3509963" y="15157450"/>
                </a:cubicBezTo>
                <a:cubicBezTo>
                  <a:pt x="3509963" y="15180246"/>
                  <a:pt x="3492194" y="15198725"/>
                  <a:pt x="3470275" y="15198725"/>
                </a:cubicBezTo>
                <a:cubicBezTo>
                  <a:pt x="3448356" y="15198725"/>
                  <a:pt x="3430587" y="15180246"/>
                  <a:pt x="3430587" y="15157450"/>
                </a:cubicBezTo>
                <a:cubicBezTo>
                  <a:pt x="3430587" y="15134654"/>
                  <a:pt x="3448356" y="15116175"/>
                  <a:pt x="3470275" y="15116175"/>
                </a:cubicBezTo>
                <a:close/>
                <a:moveTo>
                  <a:pt x="3145632" y="15097125"/>
                </a:moveTo>
                <a:cubicBezTo>
                  <a:pt x="3167990" y="15097125"/>
                  <a:pt x="3186114" y="15115249"/>
                  <a:pt x="3186114" y="15137607"/>
                </a:cubicBezTo>
                <a:cubicBezTo>
                  <a:pt x="3186114" y="15159965"/>
                  <a:pt x="3167990" y="15178089"/>
                  <a:pt x="3145632" y="15178089"/>
                </a:cubicBezTo>
                <a:cubicBezTo>
                  <a:pt x="3123274" y="15178089"/>
                  <a:pt x="3105150" y="15159965"/>
                  <a:pt x="3105150" y="15137607"/>
                </a:cubicBezTo>
                <a:cubicBezTo>
                  <a:pt x="3105150" y="15115249"/>
                  <a:pt x="3123274" y="15097125"/>
                  <a:pt x="3145632" y="15097125"/>
                </a:cubicBezTo>
                <a:close/>
                <a:moveTo>
                  <a:pt x="1562100" y="15097125"/>
                </a:moveTo>
                <a:cubicBezTo>
                  <a:pt x="1584019" y="15097125"/>
                  <a:pt x="1601788" y="15115249"/>
                  <a:pt x="1601788" y="15137607"/>
                </a:cubicBezTo>
                <a:cubicBezTo>
                  <a:pt x="1601788" y="15159965"/>
                  <a:pt x="1584019" y="15178089"/>
                  <a:pt x="1562100" y="15178089"/>
                </a:cubicBezTo>
                <a:cubicBezTo>
                  <a:pt x="1540181" y="15178089"/>
                  <a:pt x="1522412" y="15159965"/>
                  <a:pt x="1522412" y="15137607"/>
                </a:cubicBezTo>
                <a:cubicBezTo>
                  <a:pt x="1522412" y="15115249"/>
                  <a:pt x="1540181" y="15097125"/>
                  <a:pt x="1562100" y="15097125"/>
                </a:cubicBezTo>
                <a:close/>
                <a:moveTo>
                  <a:pt x="2676805" y="15079662"/>
                </a:moveTo>
                <a:cubicBezTo>
                  <a:pt x="2697536" y="15079662"/>
                  <a:pt x="2715676" y="15095093"/>
                  <a:pt x="2715676" y="15115667"/>
                </a:cubicBezTo>
                <a:cubicBezTo>
                  <a:pt x="2723450" y="15102808"/>
                  <a:pt x="2736407" y="15095093"/>
                  <a:pt x="2751955" y="15095093"/>
                </a:cubicBezTo>
                <a:cubicBezTo>
                  <a:pt x="2772686" y="15095093"/>
                  <a:pt x="2790825" y="15113095"/>
                  <a:pt x="2790825" y="15136241"/>
                </a:cubicBezTo>
                <a:cubicBezTo>
                  <a:pt x="2790825" y="15156815"/>
                  <a:pt x="2772686" y="15174817"/>
                  <a:pt x="2751955" y="15174817"/>
                </a:cubicBezTo>
                <a:cubicBezTo>
                  <a:pt x="2731224" y="15174817"/>
                  <a:pt x="2713084" y="15159387"/>
                  <a:pt x="2710493" y="15138812"/>
                </a:cubicBezTo>
                <a:cubicBezTo>
                  <a:pt x="2705310" y="15151671"/>
                  <a:pt x="2692354" y="15159387"/>
                  <a:pt x="2676805" y="15159387"/>
                </a:cubicBezTo>
                <a:cubicBezTo>
                  <a:pt x="2663849" y="15159387"/>
                  <a:pt x="2650892" y="15151671"/>
                  <a:pt x="2645709" y="15141384"/>
                </a:cubicBezTo>
                <a:cubicBezTo>
                  <a:pt x="2637935" y="15154243"/>
                  <a:pt x="2624978" y="15161958"/>
                  <a:pt x="2609430" y="15161958"/>
                </a:cubicBezTo>
                <a:cubicBezTo>
                  <a:pt x="2601656" y="15161958"/>
                  <a:pt x="2591290" y="15159387"/>
                  <a:pt x="2583516" y="15151671"/>
                </a:cubicBezTo>
                <a:cubicBezTo>
                  <a:pt x="2578334" y="15167102"/>
                  <a:pt x="2565377" y="15179961"/>
                  <a:pt x="2547237" y="15179961"/>
                </a:cubicBezTo>
                <a:cubicBezTo>
                  <a:pt x="2536872" y="15179961"/>
                  <a:pt x="2526506" y="15174817"/>
                  <a:pt x="2521324" y="15169674"/>
                </a:cubicBezTo>
                <a:cubicBezTo>
                  <a:pt x="2518732" y="15190248"/>
                  <a:pt x="2500593" y="15208250"/>
                  <a:pt x="2479862" y="15208250"/>
                </a:cubicBezTo>
                <a:cubicBezTo>
                  <a:pt x="2456540" y="15208250"/>
                  <a:pt x="2438400" y="15190248"/>
                  <a:pt x="2438400" y="15167102"/>
                </a:cubicBezTo>
                <a:cubicBezTo>
                  <a:pt x="2438400" y="15146528"/>
                  <a:pt x="2456540" y="15128525"/>
                  <a:pt x="2479862" y="15128525"/>
                </a:cubicBezTo>
                <a:cubicBezTo>
                  <a:pt x="2490227" y="15128525"/>
                  <a:pt x="2498002" y="15131097"/>
                  <a:pt x="2505776" y="15138812"/>
                </a:cubicBezTo>
                <a:cubicBezTo>
                  <a:pt x="2505776" y="15118238"/>
                  <a:pt x="2523915" y="15100236"/>
                  <a:pt x="2547237" y="15100236"/>
                </a:cubicBezTo>
                <a:cubicBezTo>
                  <a:pt x="2557603" y="15100236"/>
                  <a:pt x="2565377" y="15102808"/>
                  <a:pt x="2573151" y="15110523"/>
                </a:cubicBezTo>
                <a:cubicBezTo>
                  <a:pt x="2578334" y="15092521"/>
                  <a:pt x="2591290" y="15082234"/>
                  <a:pt x="2609430" y="15082234"/>
                </a:cubicBezTo>
                <a:cubicBezTo>
                  <a:pt x="2624978" y="15082234"/>
                  <a:pt x="2635344" y="15089949"/>
                  <a:pt x="2643118" y="15100236"/>
                </a:cubicBezTo>
                <a:cubicBezTo>
                  <a:pt x="2650892" y="15087377"/>
                  <a:pt x="2661257" y="15079662"/>
                  <a:pt x="2676805" y="15079662"/>
                </a:cubicBezTo>
                <a:close/>
                <a:moveTo>
                  <a:pt x="3680619" y="15043150"/>
                </a:moveTo>
                <a:cubicBezTo>
                  <a:pt x="3702977" y="15043150"/>
                  <a:pt x="3721101" y="15061274"/>
                  <a:pt x="3721101" y="15083632"/>
                </a:cubicBezTo>
                <a:cubicBezTo>
                  <a:pt x="3721101" y="15105990"/>
                  <a:pt x="3702977" y="15124114"/>
                  <a:pt x="3680619" y="15124114"/>
                </a:cubicBezTo>
                <a:cubicBezTo>
                  <a:pt x="3658261" y="15124114"/>
                  <a:pt x="3640137" y="15105990"/>
                  <a:pt x="3640137" y="15083632"/>
                </a:cubicBezTo>
                <a:cubicBezTo>
                  <a:pt x="3640137" y="15061274"/>
                  <a:pt x="3658261" y="15043150"/>
                  <a:pt x="3680619" y="15043150"/>
                </a:cubicBezTo>
                <a:close/>
                <a:moveTo>
                  <a:pt x="3047207" y="15019337"/>
                </a:moveTo>
                <a:cubicBezTo>
                  <a:pt x="3069565" y="15019337"/>
                  <a:pt x="3087689" y="15038172"/>
                  <a:pt x="3087689" y="15061406"/>
                </a:cubicBezTo>
                <a:cubicBezTo>
                  <a:pt x="3087689" y="15084640"/>
                  <a:pt x="3069565" y="15103475"/>
                  <a:pt x="3047207" y="15103475"/>
                </a:cubicBezTo>
                <a:cubicBezTo>
                  <a:pt x="3024849" y="15103475"/>
                  <a:pt x="3006725" y="15084640"/>
                  <a:pt x="3006725" y="15061406"/>
                </a:cubicBezTo>
                <a:cubicBezTo>
                  <a:pt x="3006725" y="15038172"/>
                  <a:pt x="3024849" y="15019337"/>
                  <a:pt x="3047207" y="15019337"/>
                </a:cubicBezTo>
                <a:close/>
                <a:moveTo>
                  <a:pt x="3353594" y="15003463"/>
                </a:moveTo>
                <a:cubicBezTo>
                  <a:pt x="3375952" y="15003463"/>
                  <a:pt x="3394076" y="15021587"/>
                  <a:pt x="3394076" y="15043945"/>
                </a:cubicBezTo>
                <a:cubicBezTo>
                  <a:pt x="3394076" y="15066303"/>
                  <a:pt x="3375952" y="15084427"/>
                  <a:pt x="3353594" y="15084427"/>
                </a:cubicBezTo>
                <a:cubicBezTo>
                  <a:pt x="3331236" y="15084427"/>
                  <a:pt x="3313112" y="15066303"/>
                  <a:pt x="3313112" y="15043945"/>
                </a:cubicBezTo>
                <a:cubicBezTo>
                  <a:pt x="3313112" y="15021587"/>
                  <a:pt x="3331236" y="15003463"/>
                  <a:pt x="3353594" y="15003463"/>
                </a:cubicBezTo>
                <a:close/>
                <a:moveTo>
                  <a:pt x="2536032" y="15001875"/>
                </a:moveTo>
                <a:cubicBezTo>
                  <a:pt x="2558390" y="15001875"/>
                  <a:pt x="2576514" y="15020354"/>
                  <a:pt x="2576514" y="15043150"/>
                </a:cubicBezTo>
                <a:cubicBezTo>
                  <a:pt x="2576514" y="15065946"/>
                  <a:pt x="2558390" y="15084425"/>
                  <a:pt x="2536032" y="15084425"/>
                </a:cubicBezTo>
                <a:cubicBezTo>
                  <a:pt x="2513674" y="15084425"/>
                  <a:pt x="2495550" y="15065946"/>
                  <a:pt x="2495550" y="15043150"/>
                </a:cubicBezTo>
                <a:cubicBezTo>
                  <a:pt x="2495550" y="15020354"/>
                  <a:pt x="2513674" y="15001875"/>
                  <a:pt x="2536032" y="15001875"/>
                </a:cubicBezTo>
                <a:close/>
                <a:moveTo>
                  <a:pt x="2421731" y="14997113"/>
                </a:moveTo>
                <a:cubicBezTo>
                  <a:pt x="2444089" y="14997113"/>
                  <a:pt x="2462213" y="15015592"/>
                  <a:pt x="2462213" y="15038388"/>
                </a:cubicBezTo>
                <a:cubicBezTo>
                  <a:pt x="2462213" y="15061184"/>
                  <a:pt x="2444089" y="15079663"/>
                  <a:pt x="2421731" y="15079663"/>
                </a:cubicBezTo>
                <a:cubicBezTo>
                  <a:pt x="2399373" y="15079663"/>
                  <a:pt x="2381249" y="15061184"/>
                  <a:pt x="2381249" y="15038388"/>
                </a:cubicBezTo>
                <a:cubicBezTo>
                  <a:pt x="2381249" y="15015592"/>
                  <a:pt x="2399373" y="14997113"/>
                  <a:pt x="2421731" y="14997113"/>
                </a:cubicBezTo>
                <a:close/>
                <a:moveTo>
                  <a:pt x="3879850" y="14982825"/>
                </a:moveTo>
                <a:cubicBezTo>
                  <a:pt x="3879850" y="14982825"/>
                  <a:pt x="3879850" y="14982825"/>
                  <a:pt x="3879850" y="15059025"/>
                </a:cubicBezTo>
                <a:cubicBezTo>
                  <a:pt x="3864264" y="15053770"/>
                  <a:pt x="3851275" y="15040632"/>
                  <a:pt x="3851275" y="15022239"/>
                </a:cubicBezTo>
                <a:cubicBezTo>
                  <a:pt x="3851275" y="15003846"/>
                  <a:pt x="3864264" y="14988080"/>
                  <a:pt x="3879850" y="14982825"/>
                </a:cubicBezTo>
                <a:close/>
                <a:moveTo>
                  <a:pt x="2267744" y="14962187"/>
                </a:moveTo>
                <a:cubicBezTo>
                  <a:pt x="2290102" y="14962187"/>
                  <a:pt x="2308226" y="14981022"/>
                  <a:pt x="2308226" y="15004256"/>
                </a:cubicBezTo>
                <a:cubicBezTo>
                  <a:pt x="2308226" y="15027490"/>
                  <a:pt x="2290102" y="15046325"/>
                  <a:pt x="2267744" y="15046325"/>
                </a:cubicBezTo>
                <a:cubicBezTo>
                  <a:pt x="2245386" y="15046325"/>
                  <a:pt x="2227262" y="15027490"/>
                  <a:pt x="2227262" y="15004256"/>
                </a:cubicBezTo>
                <a:cubicBezTo>
                  <a:pt x="2227262" y="14981022"/>
                  <a:pt x="2245386" y="14962187"/>
                  <a:pt x="2267744" y="14962187"/>
                </a:cubicBezTo>
                <a:close/>
                <a:moveTo>
                  <a:pt x="1219200" y="14957425"/>
                </a:moveTo>
                <a:cubicBezTo>
                  <a:pt x="1241119" y="14957425"/>
                  <a:pt x="1258888" y="14975549"/>
                  <a:pt x="1258888" y="14997907"/>
                </a:cubicBezTo>
                <a:cubicBezTo>
                  <a:pt x="1258888" y="15020265"/>
                  <a:pt x="1241119" y="15038389"/>
                  <a:pt x="1219200" y="15038389"/>
                </a:cubicBezTo>
                <a:cubicBezTo>
                  <a:pt x="1197281" y="15038389"/>
                  <a:pt x="1179512" y="15020265"/>
                  <a:pt x="1179512" y="14997907"/>
                </a:cubicBezTo>
                <a:cubicBezTo>
                  <a:pt x="1179512" y="14975549"/>
                  <a:pt x="1197281" y="14957425"/>
                  <a:pt x="1219200" y="14957425"/>
                </a:cubicBezTo>
                <a:close/>
                <a:moveTo>
                  <a:pt x="2837873" y="14925675"/>
                </a:moveTo>
                <a:cubicBezTo>
                  <a:pt x="2853459" y="14925675"/>
                  <a:pt x="2866448" y="14933499"/>
                  <a:pt x="2874241" y="14946539"/>
                </a:cubicBezTo>
                <a:cubicBezTo>
                  <a:pt x="2879437" y="14941323"/>
                  <a:pt x="2887230" y="14936107"/>
                  <a:pt x="2897621" y="14936107"/>
                </a:cubicBezTo>
                <a:cubicBezTo>
                  <a:pt x="2918403" y="14936107"/>
                  <a:pt x="2936587" y="14954363"/>
                  <a:pt x="2936587" y="14977836"/>
                </a:cubicBezTo>
                <a:cubicBezTo>
                  <a:pt x="2936587" y="14977836"/>
                  <a:pt x="2936587" y="14977836"/>
                  <a:pt x="2936587" y="14980444"/>
                </a:cubicBezTo>
                <a:cubicBezTo>
                  <a:pt x="2944380" y="14972620"/>
                  <a:pt x="2954771" y="14967404"/>
                  <a:pt x="2965162" y="14967404"/>
                </a:cubicBezTo>
                <a:cubicBezTo>
                  <a:pt x="2988541" y="14967404"/>
                  <a:pt x="3006725" y="14985660"/>
                  <a:pt x="3006725" y="15009132"/>
                </a:cubicBezTo>
                <a:cubicBezTo>
                  <a:pt x="3006725" y="15029996"/>
                  <a:pt x="2988541" y="15048253"/>
                  <a:pt x="2965162" y="15048253"/>
                </a:cubicBezTo>
                <a:cubicBezTo>
                  <a:pt x="2944380" y="15048253"/>
                  <a:pt x="2926196" y="15029996"/>
                  <a:pt x="2926196" y="15009132"/>
                </a:cubicBezTo>
                <a:cubicBezTo>
                  <a:pt x="2926196" y="15009132"/>
                  <a:pt x="2926196" y="15009132"/>
                  <a:pt x="2926196" y="15006524"/>
                </a:cubicBezTo>
                <a:cubicBezTo>
                  <a:pt x="2918403" y="15014348"/>
                  <a:pt x="2908012" y="15019564"/>
                  <a:pt x="2897621" y="15019564"/>
                </a:cubicBezTo>
                <a:cubicBezTo>
                  <a:pt x="2882034" y="15019564"/>
                  <a:pt x="2869046" y="15009132"/>
                  <a:pt x="2863850" y="14998700"/>
                </a:cubicBezTo>
                <a:cubicBezTo>
                  <a:pt x="2856057" y="15003916"/>
                  <a:pt x="2848264" y="15006524"/>
                  <a:pt x="2837873" y="15006524"/>
                </a:cubicBezTo>
                <a:cubicBezTo>
                  <a:pt x="2830080" y="15006524"/>
                  <a:pt x="2822287" y="15003916"/>
                  <a:pt x="2817091" y="14998700"/>
                </a:cubicBezTo>
                <a:cubicBezTo>
                  <a:pt x="2809298" y="15006524"/>
                  <a:pt x="2798907" y="15011740"/>
                  <a:pt x="2785918" y="15011740"/>
                </a:cubicBezTo>
                <a:cubicBezTo>
                  <a:pt x="2780723" y="15011740"/>
                  <a:pt x="2775528" y="15009132"/>
                  <a:pt x="2770332" y="15006524"/>
                </a:cubicBezTo>
                <a:cubicBezTo>
                  <a:pt x="2765137" y="15019564"/>
                  <a:pt x="2752148" y="15027388"/>
                  <a:pt x="2736562" y="15027388"/>
                </a:cubicBezTo>
                <a:cubicBezTo>
                  <a:pt x="2731366" y="15027388"/>
                  <a:pt x="2726171" y="15024780"/>
                  <a:pt x="2720975" y="15022172"/>
                </a:cubicBezTo>
                <a:cubicBezTo>
                  <a:pt x="2715780" y="15037821"/>
                  <a:pt x="2700193" y="15048253"/>
                  <a:pt x="2684607" y="15048253"/>
                </a:cubicBezTo>
                <a:cubicBezTo>
                  <a:pt x="2674216" y="15048253"/>
                  <a:pt x="2663825" y="15045645"/>
                  <a:pt x="2658630" y="15037821"/>
                </a:cubicBezTo>
                <a:cubicBezTo>
                  <a:pt x="2653434" y="15056077"/>
                  <a:pt x="2637848" y="15071725"/>
                  <a:pt x="2619664" y="15071725"/>
                </a:cubicBezTo>
                <a:cubicBezTo>
                  <a:pt x="2596284" y="15071725"/>
                  <a:pt x="2578100" y="15053469"/>
                  <a:pt x="2578100" y="15029996"/>
                </a:cubicBezTo>
                <a:cubicBezTo>
                  <a:pt x="2578100" y="15006524"/>
                  <a:pt x="2596284" y="14988268"/>
                  <a:pt x="2619664" y="14988268"/>
                </a:cubicBezTo>
                <a:cubicBezTo>
                  <a:pt x="2630055" y="14988268"/>
                  <a:pt x="2637848" y="14993484"/>
                  <a:pt x="2645641" y="14998700"/>
                </a:cubicBezTo>
                <a:cubicBezTo>
                  <a:pt x="2648239" y="14980444"/>
                  <a:pt x="2663825" y="14967404"/>
                  <a:pt x="2684607" y="14967404"/>
                </a:cubicBezTo>
                <a:cubicBezTo>
                  <a:pt x="2689803" y="14967404"/>
                  <a:pt x="2694998" y="14970012"/>
                  <a:pt x="2700193" y="14970012"/>
                </a:cubicBezTo>
                <a:cubicBezTo>
                  <a:pt x="2705389" y="14956971"/>
                  <a:pt x="2720975" y="14946539"/>
                  <a:pt x="2736562" y="14946539"/>
                </a:cubicBezTo>
                <a:cubicBezTo>
                  <a:pt x="2744355" y="14946539"/>
                  <a:pt x="2749550" y="14946539"/>
                  <a:pt x="2754746" y="14949147"/>
                </a:cubicBezTo>
                <a:cubicBezTo>
                  <a:pt x="2759941" y="14938715"/>
                  <a:pt x="2772930" y="14928283"/>
                  <a:pt x="2785918" y="14928283"/>
                </a:cubicBezTo>
                <a:cubicBezTo>
                  <a:pt x="2796309" y="14928283"/>
                  <a:pt x="2804103" y="14933499"/>
                  <a:pt x="2809298" y="14936107"/>
                </a:cubicBezTo>
                <a:cubicBezTo>
                  <a:pt x="2817091" y="14930891"/>
                  <a:pt x="2827482" y="14925675"/>
                  <a:pt x="2837873" y="14925675"/>
                </a:cubicBezTo>
                <a:close/>
                <a:moveTo>
                  <a:pt x="3558381" y="14916150"/>
                </a:moveTo>
                <a:cubicBezTo>
                  <a:pt x="3580739" y="14916150"/>
                  <a:pt x="3598863" y="14934274"/>
                  <a:pt x="3598863" y="14956632"/>
                </a:cubicBezTo>
                <a:cubicBezTo>
                  <a:pt x="3598863" y="14978990"/>
                  <a:pt x="3580739" y="14997114"/>
                  <a:pt x="3558381" y="14997114"/>
                </a:cubicBezTo>
                <a:cubicBezTo>
                  <a:pt x="3536023" y="14997114"/>
                  <a:pt x="3517899" y="14978990"/>
                  <a:pt x="3517899" y="14956632"/>
                </a:cubicBezTo>
                <a:cubicBezTo>
                  <a:pt x="3517899" y="14934274"/>
                  <a:pt x="3536023" y="14916150"/>
                  <a:pt x="3558381" y="14916150"/>
                </a:cubicBezTo>
                <a:close/>
                <a:moveTo>
                  <a:pt x="3255169" y="14912975"/>
                </a:moveTo>
                <a:cubicBezTo>
                  <a:pt x="3277527" y="14912975"/>
                  <a:pt x="3295651" y="14931099"/>
                  <a:pt x="3295651" y="14953457"/>
                </a:cubicBezTo>
                <a:cubicBezTo>
                  <a:pt x="3295651" y="14975815"/>
                  <a:pt x="3277527" y="14993939"/>
                  <a:pt x="3255169" y="14993939"/>
                </a:cubicBezTo>
                <a:cubicBezTo>
                  <a:pt x="3232811" y="14993939"/>
                  <a:pt x="3214687" y="14975815"/>
                  <a:pt x="3214687" y="14953457"/>
                </a:cubicBezTo>
                <a:cubicBezTo>
                  <a:pt x="3214687" y="14931099"/>
                  <a:pt x="3232811" y="14912975"/>
                  <a:pt x="3255169" y="14912975"/>
                </a:cubicBezTo>
                <a:close/>
                <a:moveTo>
                  <a:pt x="80169" y="14895512"/>
                </a:moveTo>
                <a:cubicBezTo>
                  <a:pt x="102527" y="14895512"/>
                  <a:pt x="120651" y="14913991"/>
                  <a:pt x="120651" y="14936787"/>
                </a:cubicBezTo>
                <a:cubicBezTo>
                  <a:pt x="120651" y="14959583"/>
                  <a:pt x="102527" y="14978062"/>
                  <a:pt x="80169" y="14978062"/>
                </a:cubicBezTo>
                <a:cubicBezTo>
                  <a:pt x="57811" y="14978062"/>
                  <a:pt x="39687" y="14959583"/>
                  <a:pt x="39687" y="14936787"/>
                </a:cubicBezTo>
                <a:cubicBezTo>
                  <a:pt x="39687" y="14913991"/>
                  <a:pt x="57811" y="14895512"/>
                  <a:pt x="80169" y="14895512"/>
                </a:cubicBezTo>
                <a:close/>
                <a:moveTo>
                  <a:pt x="2060575" y="14887575"/>
                </a:moveTo>
                <a:cubicBezTo>
                  <a:pt x="2082494" y="14887575"/>
                  <a:pt x="2100263" y="14905699"/>
                  <a:pt x="2100263" y="14928057"/>
                </a:cubicBezTo>
                <a:cubicBezTo>
                  <a:pt x="2100263" y="14950415"/>
                  <a:pt x="2082494" y="14968539"/>
                  <a:pt x="2060575" y="14968539"/>
                </a:cubicBezTo>
                <a:cubicBezTo>
                  <a:pt x="2038656" y="14968539"/>
                  <a:pt x="2020887" y="14950415"/>
                  <a:pt x="2020887" y="14928057"/>
                </a:cubicBezTo>
                <a:cubicBezTo>
                  <a:pt x="2020887" y="14905699"/>
                  <a:pt x="2038656" y="14887575"/>
                  <a:pt x="2060575" y="14887575"/>
                </a:cubicBezTo>
                <a:close/>
                <a:moveTo>
                  <a:pt x="3760788" y="14835187"/>
                </a:moveTo>
                <a:cubicBezTo>
                  <a:pt x="3782707" y="14835187"/>
                  <a:pt x="3800476" y="14853311"/>
                  <a:pt x="3800476" y="14875669"/>
                </a:cubicBezTo>
                <a:cubicBezTo>
                  <a:pt x="3800476" y="14898027"/>
                  <a:pt x="3782707" y="14916151"/>
                  <a:pt x="3760788" y="14916151"/>
                </a:cubicBezTo>
                <a:cubicBezTo>
                  <a:pt x="3738869" y="14916151"/>
                  <a:pt x="3721100" y="14898027"/>
                  <a:pt x="3721100" y="14875669"/>
                </a:cubicBezTo>
                <a:cubicBezTo>
                  <a:pt x="3721100" y="14853311"/>
                  <a:pt x="3738869" y="14835187"/>
                  <a:pt x="3760788" y="14835187"/>
                </a:cubicBezTo>
                <a:close/>
                <a:moveTo>
                  <a:pt x="3455987" y="14812962"/>
                </a:moveTo>
                <a:cubicBezTo>
                  <a:pt x="3478783" y="14812962"/>
                  <a:pt x="3497262" y="14830731"/>
                  <a:pt x="3497262" y="14852650"/>
                </a:cubicBezTo>
                <a:cubicBezTo>
                  <a:pt x="3497262" y="14874569"/>
                  <a:pt x="3478783" y="14892338"/>
                  <a:pt x="3455987" y="14892338"/>
                </a:cubicBezTo>
                <a:cubicBezTo>
                  <a:pt x="3433191" y="14892338"/>
                  <a:pt x="3414712" y="14874569"/>
                  <a:pt x="3414712" y="14852650"/>
                </a:cubicBezTo>
                <a:cubicBezTo>
                  <a:pt x="3414712" y="14830731"/>
                  <a:pt x="3433191" y="14812962"/>
                  <a:pt x="3455987" y="14812962"/>
                </a:cubicBezTo>
                <a:close/>
                <a:moveTo>
                  <a:pt x="3954462" y="14770100"/>
                </a:moveTo>
                <a:cubicBezTo>
                  <a:pt x="3954462" y="14770100"/>
                  <a:pt x="3954462" y="14770100"/>
                  <a:pt x="3954462" y="14846300"/>
                </a:cubicBezTo>
                <a:cubicBezTo>
                  <a:pt x="3939222" y="14841045"/>
                  <a:pt x="3929062" y="14825279"/>
                  <a:pt x="3929062" y="14806886"/>
                </a:cubicBezTo>
                <a:cubicBezTo>
                  <a:pt x="3929062" y="14788493"/>
                  <a:pt x="3939222" y="14775355"/>
                  <a:pt x="3954462" y="14770100"/>
                </a:cubicBezTo>
                <a:close/>
                <a:moveTo>
                  <a:pt x="3011726" y="14763750"/>
                </a:moveTo>
                <a:cubicBezTo>
                  <a:pt x="3022105" y="14763750"/>
                  <a:pt x="3032483" y="14768890"/>
                  <a:pt x="3040267" y="14776601"/>
                </a:cubicBezTo>
                <a:cubicBezTo>
                  <a:pt x="3045456" y="14776601"/>
                  <a:pt x="3050646" y="14774031"/>
                  <a:pt x="3053240" y="14774031"/>
                </a:cubicBezTo>
                <a:cubicBezTo>
                  <a:pt x="3071403" y="14774031"/>
                  <a:pt x="3086970" y="14786882"/>
                  <a:pt x="3092160" y="14804874"/>
                </a:cubicBezTo>
                <a:cubicBezTo>
                  <a:pt x="3097349" y="14802304"/>
                  <a:pt x="3102538" y="14799733"/>
                  <a:pt x="3105133" y="14799733"/>
                </a:cubicBezTo>
                <a:cubicBezTo>
                  <a:pt x="3128484" y="14799733"/>
                  <a:pt x="3146647" y="14817725"/>
                  <a:pt x="3146647" y="14840857"/>
                </a:cubicBezTo>
                <a:cubicBezTo>
                  <a:pt x="3146647" y="14848568"/>
                  <a:pt x="3144052" y="14853708"/>
                  <a:pt x="3141457" y="14861419"/>
                </a:cubicBezTo>
                <a:cubicBezTo>
                  <a:pt x="3149241" y="14851138"/>
                  <a:pt x="3159620" y="14845998"/>
                  <a:pt x="3172593" y="14845998"/>
                </a:cubicBezTo>
                <a:cubicBezTo>
                  <a:pt x="3193350" y="14845998"/>
                  <a:pt x="3211512" y="14863989"/>
                  <a:pt x="3211512" y="14887121"/>
                </a:cubicBezTo>
                <a:cubicBezTo>
                  <a:pt x="3211512" y="14907683"/>
                  <a:pt x="3193350" y="14925675"/>
                  <a:pt x="3172593" y="14925675"/>
                </a:cubicBezTo>
                <a:cubicBezTo>
                  <a:pt x="3149241" y="14925675"/>
                  <a:pt x="3131079" y="14907683"/>
                  <a:pt x="3131079" y="14887121"/>
                </a:cubicBezTo>
                <a:cubicBezTo>
                  <a:pt x="3131079" y="14879411"/>
                  <a:pt x="3133674" y="14871700"/>
                  <a:pt x="3136268" y="14866560"/>
                </a:cubicBezTo>
                <a:cubicBezTo>
                  <a:pt x="3128484" y="14874270"/>
                  <a:pt x="3118106" y="14881981"/>
                  <a:pt x="3105133" y="14881981"/>
                </a:cubicBezTo>
                <a:cubicBezTo>
                  <a:pt x="3086970" y="14881981"/>
                  <a:pt x="3073997" y="14869130"/>
                  <a:pt x="3068808" y="14851138"/>
                </a:cubicBezTo>
                <a:cubicBezTo>
                  <a:pt x="3063619" y="14853708"/>
                  <a:pt x="3058429" y="14853708"/>
                  <a:pt x="3053240" y="14853708"/>
                </a:cubicBezTo>
                <a:cubicBezTo>
                  <a:pt x="3042862" y="14853708"/>
                  <a:pt x="3032483" y="14848568"/>
                  <a:pt x="3024699" y="14840857"/>
                </a:cubicBezTo>
                <a:cubicBezTo>
                  <a:pt x="3019510" y="14843427"/>
                  <a:pt x="3016915" y="14843427"/>
                  <a:pt x="3011726" y="14843427"/>
                </a:cubicBezTo>
                <a:cubicBezTo>
                  <a:pt x="3006537" y="14843427"/>
                  <a:pt x="3001348" y="14843427"/>
                  <a:pt x="2996158" y="14840857"/>
                </a:cubicBezTo>
                <a:cubicBezTo>
                  <a:pt x="2988375" y="14843427"/>
                  <a:pt x="2983185" y="14845998"/>
                  <a:pt x="2975401" y="14845998"/>
                </a:cubicBezTo>
                <a:cubicBezTo>
                  <a:pt x="2972807" y="14845998"/>
                  <a:pt x="2970212" y="14845998"/>
                  <a:pt x="2967618" y="14845998"/>
                </a:cubicBezTo>
                <a:cubicBezTo>
                  <a:pt x="2959834" y="14851138"/>
                  <a:pt x="2952050" y="14856279"/>
                  <a:pt x="2941671" y="14856279"/>
                </a:cubicBezTo>
                <a:cubicBezTo>
                  <a:pt x="2936482" y="14856279"/>
                  <a:pt x="2933888" y="14853708"/>
                  <a:pt x="2928698" y="14853708"/>
                </a:cubicBezTo>
                <a:cubicBezTo>
                  <a:pt x="2920914" y="14861419"/>
                  <a:pt x="2910536" y="14866560"/>
                  <a:pt x="2900157" y="14866560"/>
                </a:cubicBezTo>
                <a:cubicBezTo>
                  <a:pt x="2889779" y="14866560"/>
                  <a:pt x="2881995" y="14863989"/>
                  <a:pt x="2874211" y="14856279"/>
                </a:cubicBezTo>
                <a:cubicBezTo>
                  <a:pt x="2869022" y="14866560"/>
                  <a:pt x="2858643" y="14869130"/>
                  <a:pt x="2845670" y="14869130"/>
                </a:cubicBezTo>
                <a:cubicBezTo>
                  <a:pt x="2824913" y="14869130"/>
                  <a:pt x="2809346" y="14856279"/>
                  <a:pt x="2806751" y="14835717"/>
                </a:cubicBezTo>
                <a:cubicBezTo>
                  <a:pt x="2798967" y="14848568"/>
                  <a:pt x="2785994" y="14858849"/>
                  <a:pt x="2770426" y="14858849"/>
                </a:cubicBezTo>
                <a:cubicBezTo>
                  <a:pt x="2747075" y="14858849"/>
                  <a:pt x="2728912" y="14840857"/>
                  <a:pt x="2728912" y="14817725"/>
                </a:cubicBezTo>
                <a:cubicBezTo>
                  <a:pt x="2728912" y="14797163"/>
                  <a:pt x="2747075" y="14779171"/>
                  <a:pt x="2770426" y="14779171"/>
                </a:cubicBezTo>
                <a:cubicBezTo>
                  <a:pt x="2791183" y="14779171"/>
                  <a:pt x="2806751" y="14794593"/>
                  <a:pt x="2809346" y="14812585"/>
                </a:cubicBezTo>
                <a:cubicBezTo>
                  <a:pt x="2817129" y="14799733"/>
                  <a:pt x="2830103" y="14789452"/>
                  <a:pt x="2845670" y="14789452"/>
                </a:cubicBezTo>
                <a:cubicBezTo>
                  <a:pt x="2856049" y="14789452"/>
                  <a:pt x="2863833" y="14794593"/>
                  <a:pt x="2871617" y="14799733"/>
                </a:cubicBezTo>
                <a:cubicBezTo>
                  <a:pt x="2876806" y="14792023"/>
                  <a:pt x="2887184" y="14786882"/>
                  <a:pt x="2900157" y="14786882"/>
                </a:cubicBezTo>
                <a:cubicBezTo>
                  <a:pt x="2902752" y="14786882"/>
                  <a:pt x="2907941" y="14786882"/>
                  <a:pt x="2910536" y="14789452"/>
                </a:cubicBezTo>
                <a:cubicBezTo>
                  <a:pt x="2918320" y="14781742"/>
                  <a:pt x="2928698" y="14776601"/>
                  <a:pt x="2941671" y="14776601"/>
                </a:cubicBezTo>
                <a:cubicBezTo>
                  <a:pt x="2944266" y="14776601"/>
                  <a:pt x="2946861" y="14776601"/>
                  <a:pt x="2949455" y="14776601"/>
                </a:cubicBezTo>
                <a:cubicBezTo>
                  <a:pt x="2954645" y="14771461"/>
                  <a:pt x="2965023" y="14766320"/>
                  <a:pt x="2975401" y="14766320"/>
                </a:cubicBezTo>
                <a:cubicBezTo>
                  <a:pt x="2980591" y="14766320"/>
                  <a:pt x="2988375" y="14768890"/>
                  <a:pt x="2990969" y="14768890"/>
                </a:cubicBezTo>
                <a:cubicBezTo>
                  <a:pt x="2998753" y="14766320"/>
                  <a:pt x="3003942" y="14763750"/>
                  <a:pt x="3011726" y="14763750"/>
                </a:cubicBezTo>
                <a:close/>
                <a:moveTo>
                  <a:pt x="1788319" y="14755813"/>
                </a:moveTo>
                <a:cubicBezTo>
                  <a:pt x="1810677" y="14755813"/>
                  <a:pt x="1828801" y="14774292"/>
                  <a:pt x="1828801" y="14797088"/>
                </a:cubicBezTo>
                <a:cubicBezTo>
                  <a:pt x="1828801" y="14819884"/>
                  <a:pt x="1810677" y="14838363"/>
                  <a:pt x="1788319" y="14838363"/>
                </a:cubicBezTo>
                <a:cubicBezTo>
                  <a:pt x="1765961" y="14838363"/>
                  <a:pt x="1747837" y="14819884"/>
                  <a:pt x="1747837" y="14797088"/>
                </a:cubicBezTo>
                <a:cubicBezTo>
                  <a:pt x="1747837" y="14774292"/>
                  <a:pt x="1765961" y="14755813"/>
                  <a:pt x="1788319" y="14755813"/>
                </a:cubicBezTo>
                <a:close/>
                <a:moveTo>
                  <a:pt x="2663031" y="14739938"/>
                </a:moveTo>
                <a:cubicBezTo>
                  <a:pt x="2685389" y="14739938"/>
                  <a:pt x="2703513" y="14758417"/>
                  <a:pt x="2703513" y="14781213"/>
                </a:cubicBezTo>
                <a:cubicBezTo>
                  <a:pt x="2703513" y="14804009"/>
                  <a:pt x="2685389" y="14822488"/>
                  <a:pt x="2663031" y="14822488"/>
                </a:cubicBezTo>
                <a:cubicBezTo>
                  <a:pt x="2640673" y="14822488"/>
                  <a:pt x="2622549" y="14804009"/>
                  <a:pt x="2622549" y="14781213"/>
                </a:cubicBezTo>
                <a:cubicBezTo>
                  <a:pt x="2622549" y="14758417"/>
                  <a:pt x="2640673" y="14739938"/>
                  <a:pt x="2663031" y="14739938"/>
                </a:cubicBezTo>
                <a:close/>
                <a:moveTo>
                  <a:pt x="783432" y="14739937"/>
                </a:moveTo>
                <a:cubicBezTo>
                  <a:pt x="805790" y="14739937"/>
                  <a:pt x="823914" y="14757706"/>
                  <a:pt x="823914" y="14779625"/>
                </a:cubicBezTo>
                <a:cubicBezTo>
                  <a:pt x="823914" y="14801544"/>
                  <a:pt x="805790" y="14819313"/>
                  <a:pt x="783432" y="14819313"/>
                </a:cubicBezTo>
                <a:cubicBezTo>
                  <a:pt x="761074" y="14819313"/>
                  <a:pt x="742950" y="14801544"/>
                  <a:pt x="742950" y="14779625"/>
                </a:cubicBezTo>
                <a:cubicBezTo>
                  <a:pt x="742950" y="14757706"/>
                  <a:pt x="761074" y="14739937"/>
                  <a:pt x="783432" y="14739937"/>
                </a:cubicBezTo>
                <a:close/>
                <a:moveTo>
                  <a:pt x="3372643" y="14728825"/>
                </a:moveTo>
                <a:cubicBezTo>
                  <a:pt x="3395877" y="14728825"/>
                  <a:pt x="3414712" y="14746949"/>
                  <a:pt x="3414712" y="14769307"/>
                </a:cubicBezTo>
                <a:cubicBezTo>
                  <a:pt x="3414712" y="14791665"/>
                  <a:pt x="3395877" y="14809789"/>
                  <a:pt x="3372643" y="14809789"/>
                </a:cubicBezTo>
                <a:cubicBezTo>
                  <a:pt x="3349409" y="14809789"/>
                  <a:pt x="3330574" y="14791665"/>
                  <a:pt x="3330574" y="14769307"/>
                </a:cubicBezTo>
                <a:cubicBezTo>
                  <a:pt x="3330574" y="14746949"/>
                  <a:pt x="3349409" y="14728825"/>
                  <a:pt x="3372643" y="14728825"/>
                </a:cubicBezTo>
                <a:close/>
                <a:moveTo>
                  <a:pt x="3654425" y="14716125"/>
                </a:moveTo>
                <a:cubicBezTo>
                  <a:pt x="3676344" y="14716125"/>
                  <a:pt x="3694113" y="14734249"/>
                  <a:pt x="3694113" y="14756607"/>
                </a:cubicBezTo>
                <a:cubicBezTo>
                  <a:pt x="3694113" y="14778965"/>
                  <a:pt x="3676344" y="14797089"/>
                  <a:pt x="3654425" y="14797089"/>
                </a:cubicBezTo>
                <a:cubicBezTo>
                  <a:pt x="3632506" y="14797089"/>
                  <a:pt x="3614737" y="14778965"/>
                  <a:pt x="3614737" y="14756607"/>
                </a:cubicBezTo>
                <a:cubicBezTo>
                  <a:pt x="3614737" y="14734249"/>
                  <a:pt x="3632506" y="14716125"/>
                  <a:pt x="3654425" y="14716125"/>
                </a:cubicBezTo>
                <a:close/>
                <a:moveTo>
                  <a:pt x="2509838" y="14663737"/>
                </a:moveTo>
                <a:cubicBezTo>
                  <a:pt x="2531757" y="14663737"/>
                  <a:pt x="2549526" y="14682572"/>
                  <a:pt x="2549526" y="14705806"/>
                </a:cubicBezTo>
                <a:cubicBezTo>
                  <a:pt x="2549526" y="14729040"/>
                  <a:pt x="2531757" y="14747875"/>
                  <a:pt x="2509838" y="14747875"/>
                </a:cubicBezTo>
                <a:cubicBezTo>
                  <a:pt x="2487919" y="14747875"/>
                  <a:pt x="2470150" y="14729040"/>
                  <a:pt x="2470150" y="14705806"/>
                </a:cubicBezTo>
                <a:cubicBezTo>
                  <a:pt x="2470150" y="14682572"/>
                  <a:pt x="2487919" y="14663737"/>
                  <a:pt x="2509838" y="14663737"/>
                </a:cubicBezTo>
                <a:close/>
                <a:moveTo>
                  <a:pt x="3848894" y="14628812"/>
                </a:moveTo>
                <a:cubicBezTo>
                  <a:pt x="3871252" y="14628812"/>
                  <a:pt x="3889376" y="14646581"/>
                  <a:pt x="3889376" y="14668500"/>
                </a:cubicBezTo>
                <a:cubicBezTo>
                  <a:pt x="3889376" y="14690419"/>
                  <a:pt x="3871252" y="14708188"/>
                  <a:pt x="3848894" y="14708188"/>
                </a:cubicBezTo>
                <a:cubicBezTo>
                  <a:pt x="3826536" y="14708188"/>
                  <a:pt x="3808412" y="14690419"/>
                  <a:pt x="3808412" y="14668500"/>
                </a:cubicBezTo>
                <a:cubicBezTo>
                  <a:pt x="3808412" y="14646581"/>
                  <a:pt x="3826536" y="14628812"/>
                  <a:pt x="3848894" y="14628812"/>
                </a:cubicBezTo>
                <a:close/>
                <a:moveTo>
                  <a:pt x="3567112" y="14620875"/>
                </a:moveTo>
                <a:cubicBezTo>
                  <a:pt x="3589908" y="14620875"/>
                  <a:pt x="3608387" y="14638644"/>
                  <a:pt x="3608387" y="14660563"/>
                </a:cubicBezTo>
                <a:cubicBezTo>
                  <a:pt x="3608387" y="14682482"/>
                  <a:pt x="3589908" y="14700251"/>
                  <a:pt x="3567112" y="14700251"/>
                </a:cubicBezTo>
                <a:cubicBezTo>
                  <a:pt x="3544316" y="14700251"/>
                  <a:pt x="3525837" y="14682482"/>
                  <a:pt x="3525837" y="14660563"/>
                </a:cubicBezTo>
                <a:cubicBezTo>
                  <a:pt x="3525837" y="14638644"/>
                  <a:pt x="3544316" y="14620875"/>
                  <a:pt x="3567112" y="14620875"/>
                </a:cubicBezTo>
                <a:close/>
                <a:moveTo>
                  <a:pt x="4037012" y="14555787"/>
                </a:moveTo>
                <a:cubicBezTo>
                  <a:pt x="4037012" y="14555787"/>
                  <a:pt x="4037012" y="14555787"/>
                  <a:pt x="4037012" y="14630400"/>
                </a:cubicBezTo>
                <a:cubicBezTo>
                  <a:pt x="4021772" y="14625254"/>
                  <a:pt x="4011612" y="14612390"/>
                  <a:pt x="4011612" y="14594380"/>
                </a:cubicBezTo>
                <a:cubicBezTo>
                  <a:pt x="4011612" y="14576370"/>
                  <a:pt x="4021772" y="14560933"/>
                  <a:pt x="4037012" y="14555787"/>
                </a:cubicBezTo>
                <a:close/>
                <a:moveTo>
                  <a:pt x="1431131" y="14552612"/>
                </a:moveTo>
                <a:cubicBezTo>
                  <a:pt x="1454365" y="14552612"/>
                  <a:pt x="1473200" y="14570736"/>
                  <a:pt x="1473200" y="14593094"/>
                </a:cubicBezTo>
                <a:cubicBezTo>
                  <a:pt x="1473200" y="14615452"/>
                  <a:pt x="1454365" y="14633576"/>
                  <a:pt x="1431131" y="14633576"/>
                </a:cubicBezTo>
                <a:cubicBezTo>
                  <a:pt x="1407897" y="14633576"/>
                  <a:pt x="1389062" y="14615452"/>
                  <a:pt x="1389062" y="14593094"/>
                </a:cubicBezTo>
                <a:cubicBezTo>
                  <a:pt x="1389062" y="14570736"/>
                  <a:pt x="1407897" y="14552612"/>
                  <a:pt x="1431131" y="14552612"/>
                </a:cubicBezTo>
                <a:close/>
                <a:moveTo>
                  <a:pt x="2300287" y="14536738"/>
                </a:moveTo>
                <a:cubicBezTo>
                  <a:pt x="2323083" y="14536738"/>
                  <a:pt x="2341562" y="14555573"/>
                  <a:pt x="2341562" y="14578807"/>
                </a:cubicBezTo>
                <a:cubicBezTo>
                  <a:pt x="2341562" y="14602041"/>
                  <a:pt x="2323083" y="14620876"/>
                  <a:pt x="2300287" y="14620876"/>
                </a:cubicBezTo>
                <a:cubicBezTo>
                  <a:pt x="2277491" y="14620876"/>
                  <a:pt x="2259012" y="14602041"/>
                  <a:pt x="2259012" y="14578807"/>
                </a:cubicBezTo>
                <a:cubicBezTo>
                  <a:pt x="2259012" y="14555573"/>
                  <a:pt x="2277491" y="14536738"/>
                  <a:pt x="2300287" y="14536738"/>
                </a:cubicBezTo>
                <a:close/>
                <a:moveTo>
                  <a:pt x="3758406" y="14516100"/>
                </a:moveTo>
                <a:cubicBezTo>
                  <a:pt x="3780764" y="14516100"/>
                  <a:pt x="3798888" y="14534224"/>
                  <a:pt x="3798888" y="14556582"/>
                </a:cubicBezTo>
                <a:cubicBezTo>
                  <a:pt x="3798888" y="14578940"/>
                  <a:pt x="3780764" y="14597064"/>
                  <a:pt x="3758406" y="14597064"/>
                </a:cubicBezTo>
                <a:cubicBezTo>
                  <a:pt x="3736048" y="14597064"/>
                  <a:pt x="3717924" y="14578940"/>
                  <a:pt x="3717924" y="14556582"/>
                </a:cubicBezTo>
                <a:cubicBezTo>
                  <a:pt x="3717924" y="14534224"/>
                  <a:pt x="3736048" y="14516100"/>
                  <a:pt x="3758406" y="14516100"/>
                </a:cubicBezTo>
                <a:close/>
                <a:moveTo>
                  <a:pt x="3014839" y="14514512"/>
                </a:moveTo>
                <a:cubicBezTo>
                  <a:pt x="3038155" y="14514512"/>
                  <a:pt x="3056290" y="14532585"/>
                  <a:pt x="3056290" y="14553240"/>
                </a:cubicBezTo>
                <a:cubicBezTo>
                  <a:pt x="3056290" y="14560986"/>
                  <a:pt x="3053699" y="14568731"/>
                  <a:pt x="3051109" y="14573895"/>
                </a:cubicBezTo>
                <a:cubicBezTo>
                  <a:pt x="3058881" y="14563567"/>
                  <a:pt x="3069244" y="14555822"/>
                  <a:pt x="3082197" y="14555822"/>
                </a:cubicBezTo>
                <a:cubicBezTo>
                  <a:pt x="3097742" y="14555822"/>
                  <a:pt x="3110695" y="14566149"/>
                  <a:pt x="3118467" y="14579059"/>
                </a:cubicBezTo>
                <a:cubicBezTo>
                  <a:pt x="3121058" y="14576477"/>
                  <a:pt x="3123649" y="14576477"/>
                  <a:pt x="3126239" y="14576477"/>
                </a:cubicBezTo>
                <a:cubicBezTo>
                  <a:pt x="3134012" y="14576477"/>
                  <a:pt x="3141784" y="14579059"/>
                  <a:pt x="3149556" y="14584222"/>
                </a:cubicBezTo>
                <a:cubicBezTo>
                  <a:pt x="3152147" y="14584222"/>
                  <a:pt x="3152147" y="14584222"/>
                  <a:pt x="3154737" y="14584222"/>
                </a:cubicBezTo>
                <a:cubicBezTo>
                  <a:pt x="3159919" y="14584222"/>
                  <a:pt x="3165100" y="14584222"/>
                  <a:pt x="3170282" y="14586804"/>
                </a:cubicBezTo>
                <a:cubicBezTo>
                  <a:pt x="3172872" y="14586804"/>
                  <a:pt x="3172872" y="14584222"/>
                  <a:pt x="3175463" y="14584222"/>
                </a:cubicBezTo>
                <a:cubicBezTo>
                  <a:pt x="3183235" y="14584222"/>
                  <a:pt x="3188417" y="14586804"/>
                  <a:pt x="3193598" y="14589386"/>
                </a:cubicBezTo>
                <a:cubicBezTo>
                  <a:pt x="3193598" y="14589386"/>
                  <a:pt x="3193598" y="14589386"/>
                  <a:pt x="3196189" y="14589386"/>
                </a:cubicBezTo>
                <a:cubicBezTo>
                  <a:pt x="3209142" y="14589386"/>
                  <a:pt x="3219505" y="14594550"/>
                  <a:pt x="3224687" y="14602296"/>
                </a:cubicBezTo>
                <a:cubicBezTo>
                  <a:pt x="3240231" y="14602296"/>
                  <a:pt x="3253184" y="14612623"/>
                  <a:pt x="3258366" y="14628114"/>
                </a:cubicBezTo>
                <a:cubicBezTo>
                  <a:pt x="3281682" y="14628114"/>
                  <a:pt x="3297227" y="14646187"/>
                  <a:pt x="3297227" y="14666842"/>
                </a:cubicBezTo>
                <a:cubicBezTo>
                  <a:pt x="3297227" y="14666842"/>
                  <a:pt x="3297227" y="14669424"/>
                  <a:pt x="3297227" y="14669424"/>
                </a:cubicBezTo>
                <a:cubicBezTo>
                  <a:pt x="3299817" y="14669424"/>
                  <a:pt x="3302408" y="14669424"/>
                  <a:pt x="3307590" y="14669424"/>
                </a:cubicBezTo>
                <a:cubicBezTo>
                  <a:pt x="3328315" y="14669424"/>
                  <a:pt x="3346450" y="14687497"/>
                  <a:pt x="3346450" y="14708152"/>
                </a:cubicBezTo>
                <a:cubicBezTo>
                  <a:pt x="3346450" y="14731389"/>
                  <a:pt x="3328315" y="14749462"/>
                  <a:pt x="3307590" y="14749462"/>
                </a:cubicBezTo>
                <a:cubicBezTo>
                  <a:pt x="3284273" y="14749462"/>
                  <a:pt x="3266138" y="14731389"/>
                  <a:pt x="3266138" y="14708152"/>
                </a:cubicBezTo>
                <a:cubicBezTo>
                  <a:pt x="3266138" y="14708152"/>
                  <a:pt x="3266138" y="14705570"/>
                  <a:pt x="3266138" y="14705570"/>
                </a:cubicBezTo>
                <a:cubicBezTo>
                  <a:pt x="3263547" y="14705570"/>
                  <a:pt x="3260957" y="14708152"/>
                  <a:pt x="3258366" y="14708152"/>
                </a:cubicBezTo>
                <a:cubicBezTo>
                  <a:pt x="3240231" y="14708152"/>
                  <a:pt x="3227277" y="14697825"/>
                  <a:pt x="3219505" y="14682333"/>
                </a:cubicBezTo>
                <a:cubicBezTo>
                  <a:pt x="3209142" y="14682333"/>
                  <a:pt x="3198779" y="14677170"/>
                  <a:pt x="3193598" y="14669424"/>
                </a:cubicBezTo>
                <a:cubicBezTo>
                  <a:pt x="3188417" y="14669424"/>
                  <a:pt x="3183235" y="14666842"/>
                  <a:pt x="3178054" y="14664260"/>
                </a:cubicBezTo>
                <a:cubicBezTo>
                  <a:pt x="3178054" y="14664260"/>
                  <a:pt x="3175463" y="14664260"/>
                  <a:pt x="3175463" y="14664260"/>
                </a:cubicBezTo>
                <a:cubicBezTo>
                  <a:pt x="3170282" y="14664260"/>
                  <a:pt x="3165100" y="14664260"/>
                  <a:pt x="3159919" y="14661678"/>
                </a:cubicBezTo>
                <a:cubicBezTo>
                  <a:pt x="3157328" y="14661678"/>
                  <a:pt x="3157328" y="14664260"/>
                  <a:pt x="3154737" y="14664260"/>
                </a:cubicBezTo>
                <a:cubicBezTo>
                  <a:pt x="3146965" y="14664260"/>
                  <a:pt x="3139193" y="14661678"/>
                  <a:pt x="3131421" y="14656515"/>
                </a:cubicBezTo>
                <a:cubicBezTo>
                  <a:pt x="3131421" y="14656515"/>
                  <a:pt x="3128830" y="14656515"/>
                  <a:pt x="3126239" y="14656515"/>
                </a:cubicBezTo>
                <a:cubicBezTo>
                  <a:pt x="3110695" y="14656515"/>
                  <a:pt x="3097742" y="14648769"/>
                  <a:pt x="3089969" y="14635860"/>
                </a:cubicBezTo>
                <a:cubicBezTo>
                  <a:pt x="3087379" y="14635860"/>
                  <a:pt x="3084788" y="14638442"/>
                  <a:pt x="3082197" y="14638442"/>
                </a:cubicBezTo>
                <a:cubicBezTo>
                  <a:pt x="3061472" y="14638442"/>
                  <a:pt x="3043337" y="14620369"/>
                  <a:pt x="3043337" y="14597132"/>
                </a:cubicBezTo>
                <a:cubicBezTo>
                  <a:pt x="3043337" y="14589386"/>
                  <a:pt x="3043337" y="14584222"/>
                  <a:pt x="3048518" y="14579059"/>
                </a:cubicBezTo>
                <a:cubicBezTo>
                  <a:pt x="3040746" y="14586804"/>
                  <a:pt x="3027792" y="14594550"/>
                  <a:pt x="3014839" y="14594550"/>
                </a:cubicBezTo>
                <a:cubicBezTo>
                  <a:pt x="2991522" y="14594550"/>
                  <a:pt x="2973387" y="14576477"/>
                  <a:pt x="2973387" y="14553240"/>
                </a:cubicBezTo>
                <a:cubicBezTo>
                  <a:pt x="2973387" y="14532585"/>
                  <a:pt x="2991522" y="14514512"/>
                  <a:pt x="3014839" y="14514512"/>
                </a:cubicBezTo>
                <a:close/>
                <a:moveTo>
                  <a:pt x="2910681" y="14436725"/>
                </a:moveTo>
                <a:cubicBezTo>
                  <a:pt x="2933915" y="14436725"/>
                  <a:pt x="2952750" y="14454494"/>
                  <a:pt x="2952750" y="14476413"/>
                </a:cubicBezTo>
                <a:cubicBezTo>
                  <a:pt x="2952750" y="14498332"/>
                  <a:pt x="2933915" y="14516101"/>
                  <a:pt x="2910681" y="14516101"/>
                </a:cubicBezTo>
                <a:cubicBezTo>
                  <a:pt x="2887447" y="14516101"/>
                  <a:pt x="2868612" y="14498332"/>
                  <a:pt x="2868612" y="14476413"/>
                </a:cubicBezTo>
                <a:cubicBezTo>
                  <a:pt x="2868612" y="14454494"/>
                  <a:pt x="2887447" y="14436725"/>
                  <a:pt x="2910681" y="14436725"/>
                </a:cubicBezTo>
                <a:close/>
                <a:moveTo>
                  <a:pt x="3688556" y="14424025"/>
                </a:moveTo>
                <a:cubicBezTo>
                  <a:pt x="3710914" y="14424025"/>
                  <a:pt x="3729038" y="14442504"/>
                  <a:pt x="3729038" y="14465300"/>
                </a:cubicBezTo>
                <a:cubicBezTo>
                  <a:pt x="3729038" y="14488096"/>
                  <a:pt x="3710914" y="14506575"/>
                  <a:pt x="3688556" y="14506575"/>
                </a:cubicBezTo>
                <a:cubicBezTo>
                  <a:pt x="3666198" y="14506575"/>
                  <a:pt x="3648074" y="14488096"/>
                  <a:pt x="3648074" y="14465300"/>
                </a:cubicBezTo>
                <a:cubicBezTo>
                  <a:pt x="3648074" y="14442504"/>
                  <a:pt x="3666198" y="14424025"/>
                  <a:pt x="3688556" y="14424025"/>
                </a:cubicBezTo>
                <a:close/>
                <a:moveTo>
                  <a:pt x="236537" y="14424025"/>
                </a:moveTo>
                <a:cubicBezTo>
                  <a:pt x="259333" y="14424025"/>
                  <a:pt x="277812" y="14441794"/>
                  <a:pt x="277812" y="14463713"/>
                </a:cubicBezTo>
                <a:cubicBezTo>
                  <a:pt x="277812" y="14485632"/>
                  <a:pt x="259333" y="14503401"/>
                  <a:pt x="236537" y="14503401"/>
                </a:cubicBezTo>
                <a:cubicBezTo>
                  <a:pt x="213741" y="14503401"/>
                  <a:pt x="195262" y="14485632"/>
                  <a:pt x="195262" y="14463713"/>
                </a:cubicBezTo>
                <a:cubicBezTo>
                  <a:pt x="195262" y="14441794"/>
                  <a:pt x="213741" y="14424025"/>
                  <a:pt x="236537" y="14424025"/>
                </a:cubicBezTo>
                <a:close/>
                <a:moveTo>
                  <a:pt x="3948113" y="14417675"/>
                </a:moveTo>
                <a:cubicBezTo>
                  <a:pt x="3970032" y="14417675"/>
                  <a:pt x="3987801" y="14435799"/>
                  <a:pt x="3987801" y="14458157"/>
                </a:cubicBezTo>
                <a:cubicBezTo>
                  <a:pt x="3987801" y="14480515"/>
                  <a:pt x="3970032" y="14498639"/>
                  <a:pt x="3948113" y="14498639"/>
                </a:cubicBezTo>
                <a:cubicBezTo>
                  <a:pt x="3926194" y="14498639"/>
                  <a:pt x="3908425" y="14480515"/>
                  <a:pt x="3908425" y="14458157"/>
                </a:cubicBezTo>
                <a:cubicBezTo>
                  <a:pt x="3908425" y="14435799"/>
                  <a:pt x="3926194" y="14417675"/>
                  <a:pt x="3948113" y="14417675"/>
                </a:cubicBezTo>
                <a:close/>
                <a:moveTo>
                  <a:pt x="2018506" y="14346238"/>
                </a:moveTo>
                <a:cubicBezTo>
                  <a:pt x="2040864" y="14346238"/>
                  <a:pt x="2058988" y="14364007"/>
                  <a:pt x="2058988" y="14385926"/>
                </a:cubicBezTo>
                <a:cubicBezTo>
                  <a:pt x="2058988" y="14407845"/>
                  <a:pt x="2040864" y="14425614"/>
                  <a:pt x="2018506" y="14425614"/>
                </a:cubicBezTo>
                <a:cubicBezTo>
                  <a:pt x="1996148" y="14425614"/>
                  <a:pt x="1978024" y="14407845"/>
                  <a:pt x="1978024" y="14385926"/>
                </a:cubicBezTo>
                <a:cubicBezTo>
                  <a:pt x="1978024" y="14364007"/>
                  <a:pt x="1996148" y="14346238"/>
                  <a:pt x="2018506" y="14346238"/>
                </a:cubicBezTo>
                <a:close/>
                <a:moveTo>
                  <a:pt x="4129088" y="14339887"/>
                </a:moveTo>
                <a:cubicBezTo>
                  <a:pt x="4129088" y="14339887"/>
                  <a:pt x="4129088" y="14339887"/>
                  <a:pt x="4129088" y="14416087"/>
                </a:cubicBezTo>
                <a:cubicBezTo>
                  <a:pt x="4112895" y="14410832"/>
                  <a:pt x="4102100" y="14397694"/>
                  <a:pt x="4102100" y="14379301"/>
                </a:cubicBezTo>
                <a:cubicBezTo>
                  <a:pt x="4102100" y="14360908"/>
                  <a:pt x="4112895" y="14345142"/>
                  <a:pt x="4129088" y="14339887"/>
                </a:cubicBezTo>
                <a:close/>
                <a:moveTo>
                  <a:pt x="2759075" y="14311313"/>
                </a:moveTo>
                <a:cubicBezTo>
                  <a:pt x="2780994" y="14311313"/>
                  <a:pt x="2798763" y="14329437"/>
                  <a:pt x="2798763" y="14351795"/>
                </a:cubicBezTo>
                <a:cubicBezTo>
                  <a:pt x="2798763" y="14374153"/>
                  <a:pt x="2780994" y="14392277"/>
                  <a:pt x="2759075" y="14392277"/>
                </a:cubicBezTo>
                <a:cubicBezTo>
                  <a:pt x="2737156" y="14392277"/>
                  <a:pt x="2719387" y="14374153"/>
                  <a:pt x="2719387" y="14351795"/>
                </a:cubicBezTo>
                <a:cubicBezTo>
                  <a:pt x="2719387" y="14329437"/>
                  <a:pt x="2737156" y="14311313"/>
                  <a:pt x="2759075" y="14311313"/>
                </a:cubicBezTo>
                <a:close/>
                <a:moveTo>
                  <a:pt x="3872707" y="14311312"/>
                </a:moveTo>
                <a:cubicBezTo>
                  <a:pt x="3895065" y="14311312"/>
                  <a:pt x="3913189" y="14329436"/>
                  <a:pt x="3913189" y="14351794"/>
                </a:cubicBezTo>
                <a:cubicBezTo>
                  <a:pt x="3913189" y="14374152"/>
                  <a:pt x="3895065" y="14392276"/>
                  <a:pt x="3872707" y="14392276"/>
                </a:cubicBezTo>
                <a:cubicBezTo>
                  <a:pt x="3850349" y="14392276"/>
                  <a:pt x="3832225" y="14374152"/>
                  <a:pt x="3832225" y="14351794"/>
                </a:cubicBezTo>
                <a:cubicBezTo>
                  <a:pt x="3832225" y="14329436"/>
                  <a:pt x="3850349" y="14311312"/>
                  <a:pt x="3872707" y="14311312"/>
                </a:cubicBezTo>
                <a:close/>
                <a:moveTo>
                  <a:pt x="3326590" y="14285912"/>
                </a:moveTo>
                <a:cubicBezTo>
                  <a:pt x="3349916" y="14285912"/>
                  <a:pt x="3368059" y="14304034"/>
                  <a:pt x="3368059" y="14324745"/>
                </a:cubicBezTo>
                <a:cubicBezTo>
                  <a:pt x="3368059" y="14329922"/>
                  <a:pt x="3368059" y="14332511"/>
                  <a:pt x="3365467" y="14335100"/>
                </a:cubicBezTo>
                <a:cubicBezTo>
                  <a:pt x="3386202" y="14337689"/>
                  <a:pt x="3401753" y="14353222"/>
                  <a:pt x="3401753" y="14373933"/>
                </a:cubicBezTo>
                <a:cubicBezTo>
                  <a:pt x="3409529" y="14379110"/>
                  <a:pt x="3417304" y="14389466"/>
                  <a:pt x="3417304" y="14399821"/>
                </a:cubicBezTo>
                <a:cubicBezTo>
                  <a:pt x="3422488" y="14404999"/>
                  <a:pt x="3425080" y="14410177"/>
                  <a:pt x="3425080" y="14417943"/>
                </a:cubicBezTo>
                <a:cubicBezTo>
                  <a:pt x="3427671" y="14420532"/>
                  <a:pt x="3427671" y="14425710"/>
                  <a:pt x="3430263" y="14428299"/>
                </a:cubicBezTo>
                <a:cubicBezTo>
                  <a:pt x="3435447" y="14433476"/>
                  <a:pt x="3438039" y="14441243"/>
                  <a:pt x="3440631" y="14451598"/>
                </a:cubicBezTo>
                <a:cubicBezTo>
                  <a:pt x="3450998" y="14456776"/>
                  <a:pt x="3461365" y="14469720"/>
                  <a:pt x="3461365" y="14485253"/>
                </a:cubicBezTo>
                <a:cubicBezTo>
                  <a:pt x="3461365" y="14485253"/>
                  <a:pt x="3461365" y="14485253"/>
                  <a:pt x="3461365" y="14487842"/>
                </a:cubicBezTo>
                <a:cubicBezTo>
                  <a:pt x="3479508" y="14490431"/>
                  <a:pt x="3492467" y="14505964"/>
                  <a:pt x="3492467" y="14526675"/>
                </a:cubicBezTo>
                <a:cubicBezTo>
                  <a:pt x="3492467" y="14531852"/>
                  <a:pt x="3489876" y="14539619"/>
                  <a:pt x="3487284" y="14544797"/>
                </a:cubicBezTo>
                <a:cubicBezTo>
                  <a:pt x="3492467" y="14544797"/>
                  <a:pt x="3495059" y="14542208"/>
                  <a:pt x="3500243" y="14542208"/>
                </a:cubicBezTo>
                <a:cubicBezTo>
                  <a:pt x="3523569" y="14542208"/>
                  <a:pt x="3541712" y="14560330"/>
                  <a:pt x="3541712" y="14583629"/>
                </a:cubicBezTo>
                <a:cubicBezTo>
                  <a:pt x="3541712" y="14604340"/>
                  <a:pt x="3523569" y="14622462"/>
                  <a:pt x="3500243" y="14622462"/>
                </a:cubicBezTo>
                <a:cubicBezTo>
                  <a:pt x="3479508" y="14622462"/>
                  <a:pt x="3461365" y="14604340"/>
                  <a:pt x="3461365" y="14583629"/>
                </a:cubicBezTo>
                <a:cubicBezTo>
                  <a:pt x="3461365" y="14575863"/>
                  <a:pt x="3463957" y="14568096"/>
                  <a:pt x="3466549" y="14562919"/>
                </a:cubicBezTo>
                <a:cubicBezTo>
                  <a:pt x="3461365" y="14565507"/>
                  <a:pt x="3458773" y="14565507"/>
                  <a:pt x="3453590" y="14565507"/>
                </a:cubicBezTo>
                <a:cubicBezTo>
                  <a:pt x="3430263" y="14565507"/>
                  <a:pt x="3412120" y="14547385"/>
                  <a:pt x="3412120" y="14526675"/>
                </a:cubicBezTo>
                <a:cubicBezTo>
                  <a:pt x="3412120" y="14526675"/>
                  <a:pt x="3412120" y="14526675"/>
                  <a:pt x="3412120" y="14524086"/>
                </a:cubicBezTo>
                <a:cubicBezTo>
                  <a:pt x="3396569" y="14521497"/>
                  <a:pt x="3383610" y="14508553"/>
                  <a:pt x="3381018" y="14493020"/>
                </a:cubicBezTo>
                <a:cubicBezTo>
                  <a:pt x="3370651" y="14485253"/>
                  <a:pt x="3365467" y="14477487"/>
                  <a:pt x="3362876" y="14467131"/>
                </a:cubicBezTo>
                <a:cubicBezTo>
                  <a:pt x="3357692" y="14461954"/>
                  <a:pt x="3352508" y="14454187"/>
                  <a:pt x="3352508" y="14443832"/>
                </a:cubicBezTo>
                <a:cubicBezTo>
                  <a:pt x="3349916" y="14441243"/>
                  <a:pt x="3347324" y="14436065"/>
                  <a:pt x="3347324" y="14428299"/>
                </a:cubicBezTo>
                <a:cubicBezTo>
                  <a:pt x="3342141" y="14423121"/>
                  <a:pt x="3339549" y="14415354"/>
                  <a:pt x="3336957" y="14407588"/>
                </a:cubicBezTo>
                <a:cubicBezTo>
                  <a:pt x="3329182" y="14399821"/>
                  <a:pt x="3321406" y="14389466"/>
                  <a:pt x="3321406" y="14376522"/>
                </a:cubicBezTo>
                <a:cubicBezTo>
                  <a:pt x="3321406" y="14371344"/>
                  <a:pt x="3321406" y="14368755"/>
                  <a:pt x="3323998" y="14366166"/>
                </a:cubicBezTo>
                <a:cubicBezTo>
                  <a:pt x="3303263" y="14363577"/>
                  <a:pt x="3287712" y="14345455"/>
                  <a:pt x="3287712" y="14324745"/>
                </a:cubicBezTo>
                <a:cubicBezTo>
                  <a:pt x="3287712" y="14304034"/>
                  <a:pt x="3305855" y="14285912"/>
                  <a:pt x="3326590" y="14285912"/>
                </a:cubicBezTo>
                <a:close/>
                <a:moveTo>
                  <a:pt x="975519" y="14260513"/>
                </a:moveTo>
                <a:cubicBezTo>
                  <a:pt x="997877" y="14260513"/>
                  <a:pt x="1016001" y="14278282"/>
                  <a:pt x="1016001" y="14300201"/>
                </a:cubicBezTo>
                <a:cubicBezTo>
                  <a:pt x="1016001" y="14322120"/>
                  <a:pt x="997877" y="14339889"/>
                  <a:pt x="975519" y="14339889"/>
                </a:cubicBezTo>
                <a:cubicBezTo>
                  <a:pt x="953161" y="14339889"/>
                  <a:pt x="935037" y="14322120"/>
                  <a:pt x="935037" y="14300201"/>
                </a:cubicBezTo>
                <a:cubicBezTo>
                  <a:pt x="935037" y="14278282"/>
                  <a:pt x="953161" y="14260513"/>
                  <a:pt x="975519" y="14260513"/>
                </a:cubicBezTo>
                <a:close/>
                <a:moveTo>
                  <a:pt x="4052887" y="14208125"/>
                </a:moveTo>
                <a:cubicBezTo>
                  <a:pt x="4075683" y="14208125"/>
                  <a:pt x="4094162" y="14226249"/>
                  <a:pt x="4094162" y="14248607"/>
                </a:cubicBezTo>
                <a:cubicBezTo>
                  <a:pt x="4094162" y="14270965"/>
                  <a:pt x="4075683" y="14289089"/>
                  <a:pt x="4052887" y="14289089"/>
                </a:cubicBezTo>
                <a:cubicBezTo>
                  <a:pt x="4030091" y="14289089"/>
                  <a:pt x="4011612" y="14270965"/>
                  <a:pt x="4011612" y="14248607"/>
                </a:cubicBezTo>
                <a:cubicBezTo>
                  <a:pt x="4011612" y="14226249"/>
                  <a:pt x="4030091" y="14208125"/>
                  <a:pt x="4052887" y="14208125"/>
                </a:cubicBezTo>
                <a:close/>
                <a:moveTo>
                  <a:pt x="3264694" y="14203362"/>
                </a:moveTo>
                <a:cubicBezTo>
                  <a:pt x="3287052" y="14203362"/>
                  <a:pt x="3305176" y="14221131"/>
                  <a:pt x="3305176" y="14243050"/>
                </a:cubicBezTo>
                <a:cubicBezTo>
                  <a:pt x="3305176" y="14264969"/>
                  <a:pt x="3287052" y="14282738"/>
                  <a:pt x="3264694" y="14282738"/>
                </a:cubicBezTo>
                <a:cubicBezTo>
                  <a:pt x="3242336" y="14282738"/>
                  <a:pt x="3224212" y="14264969"/>
                  <a:pt x="3224212" y="14243050"/>
                </a:cubicBezTo>
                <a:cubicBezTo>
                  <a:pt x="3224212" y="14221131"/>
                  <a:pt x="3242336" y="14203362"/>
                  <a:pt x="3264694" y="14203362"/>
                </a:cubicBezTo>
                <a:close/>
                <a:moveTo>
                  <a:pt x="4227512" y="14125575"/>
                </a:moveTo>
                <a:cubicBezTo>
                  <a:pt x="4227512" y="14125575"/>
                  <a:pt x="4227512" y="14125575"/>
                  <a:pt x="4227512" y="14200188"/>
                </a:cubicBezTo>
                <a:cubicBezTo>
                  <a:pt x="4211926" y="14195042"/>
                  <a:pt x="4198937" y="14179605"/>
                  <a:pt x="4198937" y="14161595"/>
                </a:cubicBezTo>
                <a:cubicBezTo>
                  <a:pt x="4198937" y="14143585"/>
                  <a:pt x="4211926" y="14130721"/>
                  <a:pt x="4227512" y="14125575"/>
                </a:cubicBezTo>
                <a:close/>
                <a:moveTo>
                  <a:pt x="2545556" y="14122400"/>
                </a:moveTo>
                <a:cubicBezTo>
                  <a:pt x="2567914" y="14122400"/>
                  <a:pt x="2586038" y="14140524"/>
                  <a:pt x="2586038" y="14162882"/>
                </a:cubicBezTo>
                <a:cubicBezTo>
                  <a:pt x="2586038" y="14185240"/>
                  <a:pt x="2567914" y="14203364"/>
                  <a:pt x="2545556" y="14203364"/>
                </a:cubicBezTo>
                <a:cubicBezTo>
                  <a:pt x="2523198" y="14203364"/>
                  <a:pt x="2505074" y="14185240"/>
                  <a:pt x="2505074" y="14162882"/>
                </a:cubicBezTo>
                <a:cubicBezTo>
                  <a:pt x="2505074" y="14140524"/>
                  <a:pt x="2523198" y="14122400"/>
                  <a:pt x="2545556" y="14122400"/>
                </a:cubicBezTo>
                <a:close/>
                <a:moveTo>
                  <a:pt x="3994944" y="14104937"/>
                </a:moveTo>
                <a:cubicBezTo>
                  <a:pt x="4017302" y="14104937"/>
                  <a:pt x="4035426" y="14122706"/>
                  <a:pt x="4035426" y="14144625"/>
                </a:cubicBezTo>
                <a:cubicBezTo>
                  <a:pt x="4035426" y="14166544"/>
                  <a:pt x="4017302" y="14184313"/>
                  <a:pt x="3994944" y="14184313"/>
                </a:cubicBezTo>
                <a:cubicBezTo>
                  <a:pt x="3972586" y="14184313"/>
                  <a:pt x="3954462" y="14166544"/>
                  <a:pt x="3954462" y="14144625"/>
                </a:cubicBezTo>
                <a:cubicBezTo>
                  <a:pt x="3954462" y="14122706"/>
                  <a:pt x="3972586" y="14104937"/>
                  <a:pt x="3994944" y="14104937"/>
                </a:cubicBezTo>
                <a:close/>
                <a:moveTo>
                  <a:pt x="3163888" y="14076362"/>
                </a:moveTo>
                <a:cubicBezTo>
                  <a:pt x="3185807" y="14076362"/>
                  <a:pt x="3203576" y="14094841"/>
                  <a:pt x="3203576" y="14117637"/>
                </a:cubicBezTo>
                <a:cubicBezTo>
                  <a:pt x="3203576" y="14140433"/>
                  <a:pt x="3185807" y="14158912"/>
                  <a:pt x="3163888" y="14158912"/>
                </a:cubicBezTo>
                <a:cubicBezTo>
                  <a:pt x="3141969" y="14158912"/>
                  <a:pt x="3124200" y="14140433"/>
                  <a:pt x="3124200" y="14117637"/>
                </a:cubicBezTo>
                <a:cubicBezTo>
                  <a:pt x="3124200" y="14094841"/>
                  <a:pt x="3141969" y="14076362"/>
                  <a:pt x="3163888" y="14076362"/>
                </a:cubicBezTo>
                <a:close/>
                <a:moveTo>
                  <a:pt x="1649412" y="14068425"/>
                </a:moveTo>
                <a:cubicBezTo>
                  <a:pt x="1672208" y="14068425"/>
                  <a:pt x="1690687" y="14086194"/>
                  <a:pt x="1690687" y="14108113"/>
                </a:cubicBezTo>
                <a:cubicBezTo>
                  <a:pt x="1690687" y="14130032"/>
                  <a:pt x="1672208" y="14147801"/>
                  <a:pt x="1649412" y="14147801"/>
                </a:cubicBezTo>
                <a:cubicBezTo>
                  <a:pt x="1626616" y="14147801"/>
                  <a:pt x="1608137" y="14130032"/>
                  <a:pt x="1608137" y="14108113"/>
                </a:cubicBezTo>
                <a:cubicBezTo>
                  <a:pt x="1608137" y="14086194"/>
                  <a:pt x="1626616" y="14068425"/>
                  <a:pt x="1649412" y="14068425"/>
                </a:cubicBezTo>
                <a:close/>
                <a:moveTo>
                  <a:pt x="3603999" y="14057312"/>
                </a:moveTo>
                <a:cubicBezTo>
                  <a:pt x="3624916" y="14057312"/>
                  <a:pt x="3643219" y="14078038"/>
                  <a:pt x="3643219" y="14098763"/>
                </a:cubicBezTo>
                <a:cubicBezTo>
                  <a:pt x="3643219" y="14109126"/>
                  <a:pt x="3640605" y="14119489"/>
                  <a:pt x="3632761" y="14127261"/>
                </a:cubicBezTo>
                <a:cubicBezTo>
                  <a:pt x="3643219" y="14132443"/>
                  <a:pt x="3648449" y="14145396"/>
                  <a:pt x="3648449" y="14158350"/>
                </a:cubicBezTo>
                <a:cubicBezTo>
                  <a:pt x="3648449" y="14166122"/>
                  <a:pt x="3645834" y="14176485"/>
                  <a:pt x="3640605" y="14181666"/>
                </a:cubicBezTo>
                <a:cubicBezTo>
                  <a:pt x="3643219" y="14186848"/>
                  <a:pt x="3643219" y="14192029"/>
                  <a:pt x="3643219" y="14197211"/>
                </a:cubicBezTo>
                <a:cubicBezTo>
                  <a:pt x="3643219" y="14207573"/>
                  <a:pt x="3640605" y="14217936"/>
                  <a:pt x="3635375" y="14223118"/>
                </a:cubicBezTo>
                <a:cubicBezTo>
                  <a:pt x="3635375" y="14225708"/>
                  <a:pt x="3635375" y="14228299"/>
                  <a:pt x="3635375" y="14228299"/>
                </a:cubicBezTo>
                <a:cubicBezTo>
                  <a:pt x="3635375" y="14238662"/>
                  <a:pt x="3632761" y="14243844"/>
                  <a:pt x="3627531" y="14251616"/>
                </a:cubicBezTo>
                <a:cubicBezTo>
                  <a:pt x="3627531" y="14254206"/>
                  <a:pt x="3630146" y="14256797"/>
                  <a:pt x="3630146" y="14259388"/>
                </a:cubicBezTo>
                <a:cubicBezTo>
                  <a:pt x="3630146" y="14264569"/>
                  <a:pt x="3627531" y="14267160"/>
                  <a:pt x="3627531" y="14272341"/>
                </a:cubicBezTo>
                <a:cubicBezTo>
                  <a:pt x="3630146" y="14277523"/>
                  <a:pt x="3632761" y="14285295"/>
                  <a:pt x="3632761" y="14290476"/>
                </a:cubicBezTo>
                <a:cubicBezTo>
                  <a:pt x="3632761" y="14295658"/>
                  <a:pt x="3630146" y="14298249"/>
                  <a:pt x="3630146" y="14300839"/>
                </a:cubicBezTo>
                <a:cubicBezTo>
                  <a:pt x="3640605" y="14308611"/>
                  <a:pt x="3648449" y="14321565"/>
                  <a:pt x="3648449" y="14334519"/>
                </a:cubicBezTo>
                <a:cubicBezTo>
                  <a:pt x="3648449" y="14339700"/>
                  <a:pt x="3645834" y="14347472"/>
                  <a:pt x="3643219" y="14352654"/>
                </a:cubicBezTo>
                <a:cubicBezTo>
                  <a:pt x="3664137" y="14352654"/>
                  <a:pt x="3679825" y="14370789"/>
                  <a:pt x="3679825" y="14391514"/>
                </a:cubicBezTo>
                <a:cubicBezTo>
                  <a:pt x="3679825" y="14412240"/>
                  <a:pt x="3661522" y="14430375"/>
                  <a:pt x="3637990" y="14430375"/>
                </a:cubicBezTo>
                <a:cubicBezTo>
                  <a:pt x="3617072" y="14430375"/>
                  <a:pt x="3598769" y="14412240"/>
                  <a:pt x="3598769" y="14391514"/>
                </a:cubicBezTo>
                <a:cubicBezTo>
                  <a:pt x="3598769" y="14383742"/>
                  <a:pt x="3598769" y="14378561"/>
                  <a:pt x="3601384" y="14373379"/>
                </a:cubicBezTo>
                <a:cubicBezTo>
                  <a:pt x="3583081" y="14370789"/>
                  <a:pt x="3567393" y="14355244"/>
                  <a:pt x="3567393" y="14334519"/>
                </a:cubicBezTo>
                <a:cubicBezTo>
                  <a:pt x="3567393" y="14331928"/>
                  <a:pt x="3567393" y="14326746"/>
                  <a:pt x="3567393" y="14324156"/>
                </a:cubicBezTo>
                <a:cubicBezTo>
                  <a:pt x="3556934" y="14316384"/>
                  <a:pt x="3551705" y="14306021"/>
                  <a:pt x="3551705" y="14290476"/>
                </a:cubicBezTo>
                <a:cubicBezTo>
                  <a:pt x="3551705" y="14287886"/>
                  <a:pt x="3551705" y="14282704"/>
                  <a:pt x="3554319" y="14277523"/>
                </a:cubicBezTo>
                <a:cubicBezTo>
                  <a:pt x="3549090" y="14272341"/>
                  <a:pt x="3546475" y="14264569"/>
                  <a:pt x="3546475" y="14259388"/>
                </a:cubicBezTo>
                <a:cubicBezTo>
                  <a:pt x="3546475" y="14249025"/>
                  <a:pt x="3551705" y="14243844"/>
                  <a:pt x="3554319" y="14236071"/>
                </a:cubicBezTo>
                <a:cubicBezTo>
                  <a:pt x="3554319" y="14233481"/>
                  <a:pt x="3554319" y="14230890"/>
                  <a:pt x="3554319" y="14228299"/>
                </a:cubicBezTo>
                <a:cubicBezTo>
                  <a:pt x="3554319" y="14220527"/>
                  <a:pt x="3556934" y="14210164"/>
                  <a:pt x="3564778" y="14204983"/>
                </a:cubicBezTo>
                <a:cubicBezTo>
                  <a:pt x="3562163" y="14202392"/>
                  <a:pt x="3562163" y="14199801"/>
                  <a:pt x="3562163" y="14197211"/>
                </a:cubicBezTo>
                <a:cubicBezTo>
                  <a:pt x="3562163" y="14189438"/>
                  <a:pt x="3567393" y="14181666"/>
                  <a:pt x="3572622" y="14173894"/>
                </a:cubicBezTo>
                <a:cubicBezTo>
                  <a:pt x="3570008" y="14168713"/>
                  <a:pt x="3567393" y="14163531"/>
                  <a:pt x="3567393" y="14158350"/>
                </a:cubicBezTo>
                <a:cubicBezTo>
                  <a:pt x="3567393" y="14147987"/>
                  <a:pt x="3572622" y="14137624"/>
                  <a:pt x="3577852" y="14129852"/>
                </a:cubicBezTo>
                <a:cubicBezTo>
                  <a:pt x="3570008" y="14124671"/>
                  <a:pt x="3562163" y="14111717"/>
                  <a:pt x="3562163" y="14098763"/>
                </a:cubicBezTo>
                <a:cubicBezTo>
                  <a:pt x="3562163" y="14078038"/>
                  <a:pt x="3580466" y="14057312"/>
                  <a:pt x="3603999" y="14057312"/>
                </a:cubicBezTo>
                <a:close/>
                <a:moveTo>
                  <a:pt x="4166394" y="13992225"/>
                </a:moveTo>
                <a:cubicBezTo>
                  <a:pt x="4188752" y="13992225"/>
                  <a:pt x="4206876" y="14010349"/>
                  <a:pt x="4206876" y="14032707"/>
                </a:cubicBezTo>
                <a:cubicBezTo>
                  <a:pt x="4206876" y="14055065"/>
                  <a:pt x="4188752" y="14073189"/>
                  <a:pt x="4166394" y="14073189"/>
                </a:cubicBezTo>
                <a:cubicBezTo>
                  <a:pt x="4144036" y="14073189"/>
                  <a:pt x="4125912" y="14055065"/>
                  <a:pt x="4125912" y="14032707"/>
                </a:cubicBezTo>
                <a:cubicBezTo>
                  <a:pt x="4125912" y="14010349"/>
                  <a:pt x="4144036" y="13992225"/>
                  <a:pt x="4166394" y="13992225"/>
                </a:cubicBezTo>
                <a:close/>
                <a:moveTo>
                  <a:pt x="3576638" y="13971587"/>
                </a:moveTo>
                <a:cubicBezTo>
                  <a:pt x="3598557" y="13971587"/>
                  <a:pt x="3616326" y="13989711"/>
                  <a:pt x="3616326" y="14012069"/>
                </a:cubicBezTo>
                <a:cubicBezTo>
                  <a:pt x="3616326" y="14034427"/>
                  <a:pt x="3598557" y="14052551"/>
                  <a:pt x="3576638" y="14052551"/>
                </a:cubicBezTo>
                <a:cubicBezTo>
                  <a:pt x="3554719" y="14052551"/>
                  <a:pt x="3536950" y="14034427"/>
                  <a:pt x="3536950" y="14012069"/>
                </a:cubicBezTo>
                <a:cubicBezTo>
                  <a:pt x="3536950" y="13989711"/>
                  <a:pt x="3554719" y="13971587"/>
                  <a:pt x="3576638" y="13971587"/>
                </a:cubicBezTo>
                <a:close/>
                <a:moveTo>
                  <a:pt x="4330700" y="13904912"/>
                </a:moveTo>
                <a:cubicBezTo>
                  <a:pt x="4330700" y="13904912"/>
                  <a:pt x="4330700" y="13904912"/>
                  <a:pt x="4330700" y="13979525"/>
                </a:cubicBezTo>
                <a:cubicBezTo>
                  <a:pt x="4315460" y="13974379"/>
                  <a:pt x="4305300" y="13958942"/>
                  <a:pt x="4305300" y="13940932"/>
                </a:cubicBezTo>
                <a:cubicBezTo>
                  <a:pt x="4305300" y="13922922"/>
                  <a:pt x="4315460" y="13910058"/>
                  <a:pt x="4330700" y="13904912"/>
                </a:cubicBezTo>
                <a:close/>
                <a:moveTo>
                  <a:pt x="4121944" y="13892212"/>
                </a:moveTo>
                <a:cubicBezTo>
                  <a:pt x="4144302" y="13892212"/>
                  <a:pt x="4162426" y="13909981"/>
                  <a:pt x="4162426" y="13931900"/>
                </a:cubicBezTo>
                <a:cubicBezTo>
                  <a:pt x="4162426" y="13953819"/>
                  <a:pt x="4144302" y="13971588"/>
                  <a:pt x="4121944" y="13971588"/>
                </a:cubicBezTo>
                <a:cubicBezTo>
                  <a:pt x="4099586" y="13971588"/>
                  <a:pt x="4081462" y="13953819"/>
                  <a:pt x="4081462" y="13931900"/>
                </a:cubicBezTo>
                <a:cubicBezTo>
                  <a:pt x="4081462" y="13909981"/>
                  <a:pt x="4099586" y="13892212"/>
                  <a:pt x="4121944" y="13892212"/>
                </a:cubicBezTo>
                <a:close/>
                <a:moveTo>
                  <a:pt x="3011487" y="13892212"/>
                </a:moveTo>
                <a:cubicBezTo>
                  <a:pt x="3034283" y="13892212"/>
                  <a:pt x="3052762" y="13910691"/>
                  <a:pt x="3052762" y="13933487"/>
                </a:cubicBezTo>
                <a:cubicBezTo>
                  <a:pt x="3052762" y="13956283"/>
                  <a:pt x="3034283" y="13974762"/>
                  <a:pt x="3011487" y="13974762"/>
                </a:cubicBezTo>
                <a:cubicBezTo>
                  <a:pt x="2988691" y="13974762"/>
                  <a:pt x="2970212" y="13956283"/>
                  <a:pt x="2970212" y="13933487"/>
                </a:cubicBezTo>
                <a:cubicBezTo>
                  <a:pt x="2970212" y="13910691"/>
                  <a:pt x="2988691" y="13892212"/>
                  <a:pt x="3011487" y="13892212"/>
                </a:cubicBezTo>
                <a:close/>
                <a:moveTo>
                  <a:pt x="2255044" y="13855700"/>
                </a:moveTo>
                <a:cubicBezTo>
                  <a:pt x="2277402" y="13855700"/>
                  <a:pt x="2295526" y="13874179"/>
                  <a:pt x="2295526" y="13896975"/>
                </a:cubicBezTo>
                <a:cubicBezTo>
                  <a:pt x="2295526" y="13919771"/>
                  <a:pt x="2277402" y="13938250"/>
                  <a:pt x="2255044" y="13938250"/>
                </a:cubicBezTo>
                <a:cubicBezTo>
                  <a:pt x="2232686" y="13938250"/>
                  <a:pt x="2214562" y="13919771"/>
                  <a:pt x="2214562" y="13896975"/>
                </a:cubicBezTo>
                <a:cubicBezTo>
                  <a:pt x="2214562" y="13874179"/>
                  <a:pt x="2232686" y="13855700"/>
                  <a:pt x="2255044" y="13855700"/>
                </a:cubicBezTo>
                <a:close/>
                <a:moveTo>
                  <a:pt x="400050" y="13855700"/>
                </a:moveTo>
                <a:cubicBezTo>
                  <a:pt x="422846" y="13855700"/>
                  <a:pt x="441325" y="13873824"/>
                  <a:pt x="441325" y="13896182"/>
                </a:cubicBezTo>
                <a:cubicBezTo>
                  <a:pt x="441325" y="13918540"/>
                  <a:pt x="422846" y="13936664"/>
                  <a:pt x="400050" y="13936664"/>
                </a:cubicBezTo>
                <a:cubicBezTo>
                  <a:pt x="377254" y="13936664"/>
                  <a:pt x="358775" y="13918540"/>
                  <a:pt x="358775" y="13896182"/>
                </a:cubicBezTo>
                <a:cubicBezTo>
                  <a:pt x="358775" y="13873824"/>
                  <a:pt x="377254" y="13855700"/>
                  <a:pt x="400050" y="13855700"/>
                </a:cubicBezTo>
                <a:close/>
                <a:moveTo>
                  <a:pt x="3519488" y="13843000"/>
                </a:moveTo>
                <a:cubicBezTo>
                  <a:pt x="3541407" y="13843000"/>
                  <a:pt x="3559176" y="13860769"/>
                  <a:pt x="3559176" y="13882688"/>
                </a:cubicBezTo>
                <a:cubicBezTo>
                  <a:pt x="3559176" y="13904607"/>
                  <a:pt x="3541407" y="13922376"/>
                  <a:pt x="3519488" y="13922376"/>
                </a:cubicBezTo>
                <a:cubicBezTo>
                  <a:pt x="3497569" y="13922376"/>
                  <a:pt x="3479800" y="13904607"/>
                  <a:pt x="3479800" y="13882688"/>
                </a:cubicBezTo>
                <a:cubicBezTo>
                  <a:pt x="3479800" y="13860769"/>
                  <a:pt x="3497569" y="13843000"/>
                  <a:pt x="3519488" y="13843000"/>
                </a:cubicBezTo>
                <a:close/>
                <a:moveTo>
                  <a:pt x="3845718" y="13836650"/>
                </a:moveTo>
                <a:cubicBezTo>
                  <a:pt x="3866462" y="13836650"/>
                  <a:pt x="3884612" y="13854800"/>
                  <a:pt x="3884612" y="13878137"/>
                </a:cubicBezTo>
                <a:cubicBezTo>
                  <a:pt x="3884612" y="13896287"/>
                  <a:pt x="3871648" y="13911845"/>
                  <a:pt x="3853497" y="13914438"/>
                </a:cubicBezTo>
                <a:cubicBezTo>
                  <a:pt x="3863869" y="13922216"/>
                  <a:pt x="3869055" y="13932588"/>
                  <a:pt x="3869055" y="13945552"/>
                </a:cubicBezTo>
                <a:cubicBezTo>
                  <a:pt x="3869055" y="13963703"/>
                  <a:pt x="3858683" y="13976668"/>
                  <a:pt x="3843125" y="13981853"/>
                </a:cubicBezTo>
                <a:cubicBezTo>
                  <a:pt x="3845718" y="13987039"/>
                  <a:pt x="3845718" y="13992225"/>
                  <a:pt x="3845718" y="13997411"/>
                </a:cubicBezTo>
                <a:cubicBezTo>
                  <a:pt x="3845718" y="14012968"/>
                  <a:pt x="3837940" y="14025933"/>
                  <a:pt x="3824975" y="14033712"/>
                </a:cubicBezTo>
                <a:cubicBezTo>
                  <a:pt x="3824975" y="14036305"/>
                  <a:pt x="3824975" y="14038898"/>
                  <a:pt x="3824975" y="14041490"/>
                </a:cubicBezTo>
                <a:cubicBezTo>
                  <a:pt x="3824975" y="14054455"/>
                  <a:pt x="3819789" y="14064827"/>
                  <a:pt x="3809418" y="14072605"/>
                </a:cubicBezTo>
                <a:cubicBezTo>
                  <a:pt x="3812010" y="14077791"/>
                  <a:pt x="3812010" y="14080384"/>
                  <a:pt x="3812010" y="14085570"/>
                </a:cubicBezTo>
                <a:cubicBezTo>
                  <a:pt x="3812010" y="14093349"/>
                  <a:pt x="3809418" y="14103720"/>
                  <a:pt x="3801639" y="14108906"/>
                </a:cubicBezTo>
                <a:cubicBezTo>
                  <a:pt x="3806825" y="14116685"/>
                  <a:pt x="3812010" y="14124464"/>
                  <a:pt x="3812010" y="14134835"/>
                </a:cubicBezTo>
                <a:cubicBezTo>
                  <a:pt x="3812010" y="14142614"/>
                  <a:pt x="3806825" y="14150393"/>
                  <a:pt x="3804232" y="14155579"/>
                </a:cubicBezTo>
                <a:cubicBezTo>
                  <a:pt x="3817196" y="14163358"/>
                  <a:pt x="3824975" y="14176322"/>
                  <a:pt x="3824975" y="14191880"/>
                </a:cubicBezTo>
                <a:cubicBezTo>
                  <a:pt x="3824975" y="14207437"/>
                  <a:pt x="3817196" y="14217809"/>
                  <a:pt x="3806825" y="14225588"/>
                </a:cubicBezTo>
                <a:cubicBezTo>
                  <a:pt x="3809418" y="14225588"/>
                  <a:pt x="3814603" y="14222995"/>
                  <a:pt x="3819789" y="14222995"/>
                </a:cubicBezTo>
                <a:cubicBezTo>
                  <a:pt x="3840533" y="14222995"/>
                  <a:pt x="3858683" y="14241145"/>
                  <a:pt x="3858683" y="14264481"/>
                </a:cubicBezTo>
                <a:cubicBezTo>
                  <a:pt x="3858683" y="14285225"/>
                  <a:pt x="3840533" y="14303375"/>
                  <a:pt x="3819789" y="14303375"/>
                </a:cubicBezTo>
                <a:cubicBezTo>
                  <a:pt x="3796453" y="14303375"/>
                  <a:pt x="3778303" y="14285225"/>
                  <a:pt x="3778303" y="14264481"/>
                </a:cubicBezTo>
                <a:cubicBezTo>
                  <a:pt x="3778303" y="14248924"/>
                  <a:pt x="3786081" y="14235959"/>
                  <a:pt x="3799046" y="14230773"/>
                </a:cubicBezTo>
                <a:cubicBezTo>
                  <a:pt x="3793860" y="14230773"/>
                  <a:pt x="3791267" y="14233366"/>
                  <a:pt x="3786081" y="14233366"/>
                </a:cubicBezTo>
                <a:cubicBezTo>
                  <a:pt x="3762745" y="14233366"/>
                  <a:pt x="3744595" y="14215216"/>
                  <a:pt x="3744595" y="14191880"/>
                </a:cubicBezTo>
                <a:cubicBezTo>
                  <a:pt x="3744595" y="14184101"/>
                  <a:pt x="3747188" y="14176322"/>
                  <a:pt x="3752373" y="14168543"/>
                </a:cubicBezTo>
                <a:cubicBezTo>
                  <a:pt x="3739409" y="14163358"/>
                  <a:pt x="3729037" y="14150393"/>
                  <a:pt x="3729037" y="14134835"/>
                </a:cubicBezTo>
                <a:cubicBezTo>
                  <a:pt x="3729037" y="14124464"/>
                  <a:pt x="3734223" y="14116685"/>
                  <a:pt x="3739409" y="14108906"/>
                </a:cubicBezTo>
                <a:cubicBezTo>
                  <a:pt x="3734223" y="14101128"/>
                  <a:pt x="3731630" y="14093349"/>
                  <a:pt x="3731630" y="14085570"/>
                </a:cubicBezTo>
                <a:cubicBezTo>
                  <a:pt x="3731630" y="14072605"/>
                  <a:pt x="3736816" y="14062234"/>
                  <a:pt x="3747188" y="14054455"/>
                </a:cubicBezTo>
                <a:cubicBezTo>
                  <a:pt x="3744595" y="14049269"/>
                  <a:pt x="3744595" y="14046676"/>
                  <a:pt x="3744595" y="14041490"/>
                </a:cubicBezTo>
                <a:cubicBezTo>
                  <a:pt x="3744595" y="14025933"/>
                  <a:pt x="3754966" y="14012968"/>
                  <a:pt x="3767931" y="14005190"/>
                </a:cubicBezTo>
                <a:cubicBezTo>
                  <a:pt x="3765338" y="14002597"/>
                  <a:pt x="3765338" y="14000004"/>
                  <a:pt x="3765338" y="13997411"/>
                </a:cubicBezTo>
                <a:cubicBezTo>
                  <a:pt x="3765338" y="13981853"/>
                  <a:pt x="3775710" y="13966296"/>
                  <a:pt x="3791267" y="13961110"/>
                </a:cubicBezTo>
                <a:cubicBezTo>
                  <a:pt x="3788674" y="13955924"/>
                  <a:pt x="3788674" y="13950738"/>
                  <a:pt x="3788674" y="13945552"/>
                </a:cubicBezTo>
                <a:cubicBezTo>
                  <a:pt x="3788674" y="13927402"/>
                  <a:pt x="3801639" y="13911845"/>
                  <a:pt x="3817196" y="13906659"/>
                </a:cubicBezTo>
                <a:cubicBezTo>
                  <a:pt x="3809418" y="13898880"/>
                  <a:pt x="3804232" y="13888508"/>
                  <a:pt x="3804232" y="13878137"/>
                </a:cubicBezTo>
                <a:cubicBezTo>
                  <a:pt x="3804232" y="13854800"/>
                  <a:pt x="3822382" y="13836650"/>
                  <a:pt x="3845718" y="13836650"/>
                </a:cubicBezTo>
                <a:close/>
                <a:moveTo>
                  <a:pt x="4285457" y="13773150"/>
                </a:moveTo>
                <a:cubicBezTo>
                  <a:pt x="4307815" y="13773150"/>
                  <a:pt x="4325939" y="13791629"/>
                  <a:pt x="4325939" y="13814425"/>
                </a:cubicBezTo>
                <a:cubicBezTo>
                  <a:pt x="4325939" y="13837221"/>
                  <a:pt x="4307815" y="13855700"/>
                  <a:pt x="4285457" y="13855700"/>
                </a:cubicBezTo>
                <a:cubicBezTo>
                  <a:pt x="4263099" y="13855700"/>
                  <a:pt x="4244975" y="13837221"/>
                  <a:pt x="4244975" y="13814425"/>
                </a:cubicBezTo>
                <a:cubicBezTo>
                  <a:pt x="4244975" y="13791629"/>
                  <a:pt x="4263099" y="13773150"/>
                  <a:pt x="4285457" y="13773150"/>
                </a:cubicBezTo>
                <a:close/>
                <a:moveTo>
                  <a:pt x="3848099" y="13741400"/>
                </a:moveTo>
                <a:cubicBezTo>
                  <a:pt x="3870895" y="13741400"/>
                  <a:pt x="3889374" y="13759879"/>
                  <a:pt x="3889374" y="13782675"/>
                </a:cubicBezTo>
                <a:cubicBezTo>
                  <a:pt x="3889374" y="13805471"/>
                  <a:pt x="3870895" y="13823950"/>
                  <a:pt x="3848099" y="13823950"/>
                </a:cubicBezTo>
                <a:cubicBezTo>
                  <a:pt x="3825303" y="13823950"/>
                  <a:pt x="3806824" y="13805471"/>
                  <a:pt x="3806824" y="13782675"/>
                </a:cubicBezTo>
                <a:cubicBezTo>
                  <a:pt x="3806824" y="13759879"/>
                  <a:pt x="3825303" y="13741400"/>
                  <a:pt x="3848099" y="13741400"/>
                </a:cubicBezTo>
                <a:close/>
                <a:moveTo>
                  <a:pt x="4022473" y="13700125"/>
                </a:moveTo>
                <a:cubicBezTo>
                  <a:pt x="4045832" y="13700125"/>
                  <a:pt x="4064000" y="13718237"/>
                  <a:pt x="4064000" y="13741524"/>
                </a:cubicBezTo>
                <a:cubicBezTo>
                  <a:pt x="4064000" y="13764811"/>
                  <a:pt x="4045832" y="13782923"/>
                  <a:pt x="4022473" y="13782923"/>
                </a:cubicBezTo>
                <a:cubicBezTo>
                  <a:pt x="4022473" y="13782923"/>
                  <a:pt x="4019878" y="13780335"/>
                  <a:pt x="4019878" y="13780335"/>
                </a:cubicBezTo>
                <a:cubicBezTo>
                  <a:pt x="4025068" y="13788097"/>
                  <a:pt x="4027664" y="13795860"/>
                  <a:pt x="4027664" y="13806209"/>
                </a:cubicBezTo>
                <a:cubicBezTo>
                  <a:pt x="4027664" y="13824321"/>
                  <a:pt x="4014687" y="13839846"/>
                  <a:pt x="3993923" y="13845021"/>
                </a:cubicBezTo>
                <a:cubicBezTo>
                  <a:pt x="3999114" y="13850195"/>
                  <a:pt x="3999114" y="13855370"/>
                  <a:pt x="3999114" y="13863133"/>
                </a:cubicBezTo>
                <a:cubicBezTo>
                  <a:pt x="3999114" y="13878657"/>
                  <a:pt x="3991328" y="13894182"/>
                  <a:pt x="3975755" y="13899356"/>
                </a:cubicBezTo>
                <a:cubicBezTo>
                  <a:pt x="3980946" y="13904531"/>
                  <a:pt x="3983541" y="13912294"/>
                  <a:pt x="3983541" y="13920056"/>
                </a:cubicBezTo>
                <a:cubicBezTo>
                  <a:pt x="3983541" y="13932993"/>
                  <a:pt x="3975755" y="13945930"/>
                  <a:pt x="3965373" y="13953692"/>
                </a:cubicBezTo>
                <a:cubicBezTo>
                  <a:pt x="3975755" y="13958867"/>
                  <a:pt x="3980946" y="13971804"/>
                  <a:pt x="3980946" y="13984741"/>
                </a:cubicBezTo>
                <a:cubicBezTo>
                  <a:pt x="3980946" y="13997679"/>
                  <a:pt x="3973160" y="14010616"/>
                  <a:pt x="3960182" y="14018378"/>
                </a:cubicBezTo>
                <a:cubicBezTo>
                  <a:pt x="3980946" y="14020965"/>
                  <a:pt x="3996519" y="14036490"/>
                  <a:pt x="3996519" y="14057189"/>
                </a:cubicBezTo>
                <a:cubicBezTo>
                  <a:pt x="3996519" y="14080476"/>
                  <a:pt x="3978350" y="14098588"/>
                  <a:pt x="3957587" y="14098588"/>
                </a:cubicBezTo>
                <a:cubicBezTo>
                  <a:pt x="3934228" y="14098588"/>
                  <a:pt x="3916060" y="14080476"/>
                  <a:pt x="3916060" y="14057189"/>
                </a:cubicBezTo>
                <a:cubicBezTo>
                  <a:pt x="3916060" y="14041665"/>
                  <a:pt x="3923846" y="14031315"/>
                  <a:pt x="3936823" y="14023553"/>
                </a:cubicBezTo>
                <a:cubicBezTo>
                  <a:pt x="3916060" y="14020965"/>
                  <a:pt x="3900487" y="14005441"/>
                  <a:pt x="3900487" y="13984741"/>
                </a:cubicBezTo>
                <a:cubicBezTo>
                  <a:pt x="3900487" y="13969217"/>
                  <a:pt x="3908273" y="13958867"/>
                  <a:pt x="3916060" y="13951105"/>
                </a:cubicBezTo>
                <a:cubicBezTo>
                  <a:pt x="3908273" y="13943343"/>
                  <a:pt x="3900487" y="13932993"/>
                  <a:pt x="3900487" y="13920056"/>
                </a:cubicBezTo>
                <a:cubicBezTo>
                  <a:pt x="3900487" y="13904531"/>
                  <a:pt x="3910869" y="13889007"/>
                  <a:pt x="3926442" y="13883832"/>
                </a:cubicBezTo>
                <a:cubicBezTo>
                  <a:pt x="3921251" y="13878657"/>
                  <a:pt x="3918655" y="13870895"/>
                  <a:pt x="3918655" y="13863133"/>
                </a:cubicBezTo>
                <a:cubicBezTo>
                  <a:pt x="3918655" y="13842433"/>
                  <a:pt x="3934228" y="13826909"/>
                  <a:pt x="3952396" y="13824321"/>
                </a:cubicBezTo>
                <a:cubicBezTo>
                  <a:pt x="3949801" y="13819146"/>
                  <a:pt x="3947205" y="13811384"/>
                  <a:pt x="3947205" y="13806209"/>
                </a:cubicBezTo>
                <a:cubicBezTo>
                  <a:pt x="3947205" y="13782923"/>
                  <a:pt x="3965373" y="13764811"/>
                  <a:pt x="3988732" y="13764811"/>
                </a:cubicBezTo>
                <a:cubicBezTo>
                  <a:pt x="3988732" y="13764811"/>
                  <a:pt x="3988732" y="13764811"/>
                  <a:pt x="3991328" y="13764811"/>
                </a:cubicBezTo>
                <a:cubicBezTo>
                  <a:pt x="3986137" y="13759636"/>
                  <a:pt x="3980946" y="13749286"/>
                  <a:pt x="3980946" y="13741524"/>
                </a:cubicBezTo>
                <a:cubicBezTo>
                  <a:pt x="3980946" y="13718237"/>
                  <a:pt x="3999114" y="13700125"/>
                  <a:pt x="4022473" y="13700125"/>
                </a:cubicBezTo>
                <a:close/>
                <a:moveTo>
                  <a:pt x="1172369" y="13687425"/>
                </a:moveTo>
                <a:cubicBezTo>
                  <a:pt x="1194727" y="13687425"/>
                  <a:pt x="1212851" y="13705194"/>
                  <a:pt x="1212851" y="13727113"/>
                </a:cubicBezTo>
                <a:cubicBezTo>
                  <a:pt x="1212851" y="13749032"/>
                  <a:pt x="1194727" y="13766801"/>
                  <a:pt x="1172369" y="13766801"/>
                </a:cubicBezTo>
                <a:cubicBezTo>
                  <a:pt x="1150011" y="13766801"/>
                  <a:pt x="1131887" y="13749032"/>
                  <a:pt x="1131887" y="13727113"/>
                </a:cubicBezTo>
                <a:cubicBezTo>
                  <a:pt x="1131887" y="13705194"/>
                  <a:pt x="1150011" y="13687425"/>
                  <a:pt x="1172369" y="13687425"/>
                </a:cubicBezTo>
                <a:close/>
                <a:moveTo>
                  <a:pt x="4441825" y="13679487"/>
                </a:moveTo>
                <a:cubicBezTo>
                  <a:pt x="4441825" y="13679487"/>
                  <a:pt x="4441825" y="13679487"/>
                  <a:pt x="4441825" y="13754100"/>
                </a:cubicBezTo>
                <a:cubicBezTo>
                  <a:pt x="4426585" y="13748954"/>
                  <a:pt x="4416425" y="13733517"/>
                  <a:pt x="4416425" y="13715507"/>
                </a:cubicBezTo>
                <a:cubicBezTo>
                  <a:pt x="4416425" y="13697497"/>
                  <a:pt x="4426585" y="13684633"/>
                  <a:pt x="4441825" y="13679487"/>
                </a:cubicBezTo>
                <a:close/>
                <a:moveTo>
                  <a:pt x="4257675" y="13668375"/>
                </a:moveTo>
                <a:cubicBezTo>
                  <a:pt x="4280471" y="13668375"/>
                  <a:pt x="4298950" y="13687210"/>
                  <a:pt x="4298950" y="13710444"/>
                </a:cubicBezTo>
                <a:cubicBezTo>
                  <a:pt x="4298950" y="13733678"/>
                  <a:pt x="4280471" y="13752513"/>
                  <a:pt x="4257675" y="13752513"/>
                </a:cubicBezTo>
                <a:cubicBezTo>
                  <a:pt x="4234879" y="13752513"/>
                  <a:pt x="4216400" y="13733678"/>
                  <a:pt x="4216400" y="13710444"/>
                </a:cubicBezTo>
                <a:cubicBezTo>
                  <a:pt x="4216400" y="13687210"/>
                  <a:pt x="4234879" y="13668375"/>
                  <a:pt x="4257675" y="13668375"/>
                </a:cubicBezTo>
                <a:close/>
                <a:moveTo>
                  <a:pt x="3419475" y="13658850"/>
                </a:moveTo>
                <a:cubicBezTo>
                  <a:pt x="3442271" y="13658850"/>
                  <a:pt x="3460750" y="13676619"/>
                  <a:pt x="3460750" y="13698538"/>
                </a:cubicBezTo>
                <a:cubicBezTo>
                  <a:pt x="3460750" y="13720457"/>
                  <a:pt x="3442271" y="13738226"/>
                  <a:pt x="3419475" y="13738226"/>
                </a:cubicBezTo>
                <a:cubicBezTo>
                  <a:pt x="3396679" y="13738226"/>
                  <a:pt x="3378200" y="13720457"/>
                  <a:pt x="3378200" y="13698538"/>
                </a:cubicBezTo>
                <a:cubicBezTo>
                  <a:pt x="3378200" y="13676619"/>
                  <a:pt x="3396679" y="13658850"/>
                  <a:pt x="3419475" y="13658850"/>
                </a:cubicBezTo>
                <a:close/>
                <a:moveTo>
                  <a:pt x="2792412" y="13631863"/>
                </a:moveTo>
                <a:cubicBezTo>
                  <a:pt x="2814331" y="13631863"/>
                  <a:pt x="2832100" y="13650698"/>
                  <a:pt x="2832100" y="13673932"/>
                </a:cubicBezTo>
                <a:cubicBezTo>
                  <a:pt x="2832100" y="13697166"/>
                  <a:pt x="2814331" y="13716001"/>
                  <a:pt x="2792412" y="13716001"/>
                </a:cubicBezTo>
                <a:cubicBezTo>
                  <a:pt x="2770493" y="13716001"/>
                  <a:pt x="2752724" y="13697166"/>
                  <a:pt x="2752724" y="13673932"/>
                </a:cubicBezTo>
                <a:cubicBezTo>
                  <a:pt x="2752724" y="13650698"/>
                  <a:pt x="2770493" y="13631863"/>
                  <a:pt x="2792412" y="13631863"/>
                </a:cubicBezTo>
                <a:close/>
                <a:moveTo>
                  <a:pt x="3828257" y="13609637"/>
                </a:moveTo>
                <a:cubicBezTo>
                  <a:pt x="3850615" y="13609637"/>
                  <a:pt x="3868739" y="13627406"/>
                  <a:pt x="3868739" y="13649325"/>
                </a:cubicBezTo>
                <a:cubicBezTo>
                  <a:pt x="3868739" y="13671244"/>
                  <a:pt x="3850615" y="13689013"/>
                  <a:pt x="3828257" y="13689013"/>
                </a:cubicBezTo>
                <a:cubicBezTo>
                  <a:pt x="3805899" y="13689013"/>
                  <a:pt x="3787775" y="13671244"/>
                  <a:pt x="3787775" y="13649325"/>
                </a:cubicBezTo>
                <a:cubicBezTo>
                  <a:pt x="3787775" y="13627406"/>
                  <a:pt x="3805899" y="13609637"/>
                  <a:pt x="3828257" y="13609637"/>
                </a:cubicBezTo>
                <a:close/>
                <a:moveTo>
                  <a:pt x="4151126" y="13581062"/>
                </a:moveTo>
                <a:cubicBezTo>
                  <a:pt x="4174449" y="13581062"/>
                  <a:pt x="4192588" y="13599203"/>
                  <a:pt x="4192588" y="13619935"/>
                </a:cubicBezTo>
                <a:cubicBezTo>
                  <a:pt x="4192588" y="13643260"/>
                  <a:pt x="4174449" y="13661400"/>
                  <a:pt x="4151126" y="13661400"/>
                </a:cubicBezTo>
                <a:cubicBezTo>
                  <a:pt x="4148535" y="13661400"/>
                  <a:pt x="4145944" y="13661400"/>
                  <a:pt x="4140761" y="13658809"/>
                </a:cubicBezTo>
                <a:cubicBezTo>
                  <a:pt x="4151126" y="13666584"/>
                  <a:pt x="4158900" y="13679541"/>
                  <a:pt x="4158900" y="13692499"/>
                </a:cubicBezTo>
                <a:cubicBezTo>
                  <a:pt x="4158900" y="13713232"/>
                  <a:pt x="4143352" y="13728781"/>
                  <a:pt x="4122621" y="13731373"/>
                </a:cubicBezTo>
                <a:cubicBezTo>
                  <a:pt x="4132987" y="13739147"/>
                  <a:pt x="4140761" y="13749514"/>
                  <a:pt x="4140761" y="13765063"/>
                </a:cubicBezTo>
                <a:cubicBezTo>
                  <a:pt x="4140761" y="13785796"/>
                  <a:pt x="4127804" y="13801345"/>
                  <a:pt x="4107073" y="13803937"/>
                </a:cubicBezTo>
                <a:cubicBezTo>
                  <a:pt x="4127804" y="13806528"/>
                  <a:pt x="4140761" y="13822077"/>
                  <a:pt x="4140761" y="13842810"/>
                </a:cubicBezTo>
                <a:cubicBezTo>
                  <a:pt x="4140761" y="13866134"/>
                  <a:pt x="4122621" y="13884275"/>
                  <a:pt x="4101890" y="13884275"/>
                </a:cubicBezTo>
                <a:cubicBezTo>
                  <a:pt x="4078568" y="13884275"/>
                  <a:pt x="4060428" y="13866134"/>
                  <a:pt x="4060428" y="13842810"/>
                </a:cubicBezTo>
                <a:cubicBezTo>
                  <a:pt x="4060428" y="13822077"/>
                  <a:pt x="4075977" y="13806528"/>
                  <a:pt x="4094116" y="13803937"/>
                </a:cubicBezTo>
                <a:cubicBezTo>
                  <a:pt x="4075977" y="13801345"/>
                  <a:pt x="4060428" y="13785796"/>
                  <a:pt x="4060428" y="13765063"/>
                </a:cubicBezTo>
                <a:cubicBezTo>
                  <a:pt x="4060428" y="13744331"/>
                  <a:pt x="4075977" y="13726190"/>
                  <a:pt x="4096708" y="13726190"/>
                </a:cubicBezTo>
                <a:cubicBezTo>
                  <a:pt x="4086342" y="13718415"/>
                  <a:pt x="4081159" y="13708049"/>
                  <a:pt x="4078568" y="13695091"/>
                </a:cubicBezTo>
                <a:cubicBezTo>
                  <a:pt x="4073385" y="13700274"/>
                  <a:pt x="4065611" y="13702866"/>
                  <a:pt x="4055246" y="13702866"/>
                </a:cubicBezTo>
                <a:cubicBezTo>
                  <a:pt x="4034515" y="13702866"/>
                  <a:pt x="4016375" y="13684725"/>
                  <a:pt x="4016375" y="13663992"/>
                </a:cubicBezTo>
                <a:cubicBezTo>
                  <a:pt x="4016375" y="13640668"/>
                  <a:pt x="4034515" y="13622527"/>
                  <a:pt x="4055246" y="13622527"/>
                </a:cubicBezTo>
                <a:cubicBezTo>
                  <a:pt x="4078568" y="13622527"/>
                  <a:pt x="4094116" y="13638076"/>
                  <a:pt x="4096708" y="13658809"/>
                </a:cubicBezTo>
                <a:cubicBezTo>
                  <a:pt x="4101890" y="13656217"/>
                  <a:pt x="4109664" y="13651034"/>
                  <a:pt x="4120030" y="13651034"/>
                </a:cubicBezTo>
                <a:cubicBezTo>
                  <a:pt x="4122621" y="13651034"/>
                  <a:pt x="4125213" y="13653626"/>
                  <a:pt x="4127804" y="13653626"/>
                </a:cubicBezTo>
                <a:cubicBezTo>
                  <a:pt x="4117438" y="13645851"/>
                  <a:pt x="4109664" y="13635485"/>
                  <a:pt x="4109664" y="13619935"/>
                </a:cubicBezTo>
                <a:cubicBezTo>
                  <a:pt x="4109664" y="13599203"/>
                  <a:pt x="4127804" y="13581062"/>
                  <a:pt x="4151126" y="13581062"/>
                </a:cubicBezTo>
                <a:close/>
                <a:moveTo>
                  <a:pt x="4254500" y="13574712"/>
                </a:moveTo>
                <a:cubicBezTo>
                  <a:pt x="4276419" y="13574712"/>
                  <a:pt x="4294188" y="13593547"/>
                  <a:pt x="4294188" y="13616781"/>
                </a:cubicBezTo>
                <a:cubicBezTo>
                  <a:pt x="4294188" y="13640015"/>
                  <a:pt x="4276419" y="13658850"/>
                  <a:pt x="4254500" y="13658850"/>
                </a:cubicBezTo>
                <a:cubicBezTo>
                  <a:pt x="4232581" y="13658850"/>
                  <a:pt x="4214812" y="13640015"/>
                  <a:pt x="4214812" y="13616781"/>
                </a:cubicBezTo>
                <a:cubicBezTo>
                  <a:pt x="4214812" y="13593547"/>
                  <a:pt x="4232581" y="13574712"/>
                  <a:pt x="4254500" y="13574712"/>
                </a:cubicBezTo>
                <a:close/>
                <a:moveTo>
                  <a:pt x="4411662" y="13547725"/>
                </a:moveTo>
                <a:cubicBezTo>
                  <a:pt x="4434458" y="13547725"/>
                  <a:pt x="4452937" y="13565494"/>
                  <a:pt x="4452937" y="13587413"/>
                </a:cubicBezTo>
                <a:cubicBezTo>
                  <a:pt x="4452937" y="13609332"/>
                  <a:pt x="4434458" y="13627101"/>
                  <a:pt x="4411662" y="13627101"/>
                </a:cubicBezTo>
                <a:cubicBezTo>
                  <a:pt x="4388866" y="13627101"/>
                  <a:pt x="4370387" y="13609332"/>
                  <a:pt x="4370387" y="13587413"/>
                </a:cubicBezTo>
                <a:cubicBezTo>
                  <a:pt x="4370387" y="13565494"/>
                  <a:pt x="4388866" y="13547725"/>
                  <a:pt x="4411662" y="13547725"/>
                </a:cubicBezTo>
                <a:close/>
                <a:moveTo>
                  <a:pt x="4083050" y="13519150"/>
                </a:moveTo>
                <a:cubicBezTo>
                  <a:pt x="4104969" y="13519150"/>
                  <a:pt x="4122738" y="13537629"/>
                  <a:pt x="4122738" y="13560425"/>
                </a:cubicBezTo>
                <a:cubicBezTo>
                  <a:pt x="4122738" y="13583221"/>
                  <a:pt x="4104969" y="13601700"/>
                  <a:pt x="4083050" y="13601700"/>
                </a:cubicBezTo>
                <a:cubicBezTo>
                  <a:pt x="4061131" y="13601700"/>
                  <a:pt x="4043362" y="13583221"/>
                  <a:pt x="4043362" y="13560425"/>
                </a:cubicBezTo>
                <a:cubicBezTo>
                  <a:pt x="4043362" y="13537629"/>
                  <a:pt x="4061131" y="13519150"/>
                  <a:pt x="4083050" y="13519150"/>
                </a:cubicBezTo>
                <a:close/>
                <a:moveTo>
                  <a:pt x="1870869" y="13492163"/>
                </a:moveTo>
                <a:cubicBezTo>
                  <a:pt x="1893227" y="13492163"/>
                  <a:pt x="1911351" y="13510287"/>
                  <a:pt x="1911351" y="13532645"/>
                </a:cubicBezTo>
                <a:cubicBezTo>
                  <a:pt x="1911351" y="13555003"/>
                  <a:pt x="1893227" y="13573127"/>
                  <a:pt x="1870869" y="13573127"/>
                </a:cubicBezTo>
                <a:cubicBezTo>
                  <a:pt x="1848511" y="13573127"/>
                  <a:pt x="1830387" y="13555003"/>
                  <a:pt x="1830387" y="13532645"/>
                </a:cubicBezTo>
                <a:cubicBezTo>
                  <a:pt x="1830387" y="13510287"/>
                  <a:pt x="1848511" y="13492163"/>
                  <a:pt x="1870869" y="13492163"/>
                </a:cubicBezTo>
                <a:close/>
                <a:moveTo>
                  <a:pt x="4562475" y="13446125"/>
                </a:moveTo>
                <a:cubicBezTo>
                  <a:pt x="4562475" y="13446125"/>
                  <a:pt x="4562475" y="13446125"/>
                  <a:pt x="4562475" y="13523913"/>
                </a:cubicBezTo>
                <a:cubicBezTo>
                  <a:pt x="4544291" y="13518727"/>
                  <a:pt x="4533900" y="13503170"/>
                  <a:pt x="4533900" y="13485019"/>
                </a:cubicBezTo>
                <a:cubicBezTo>
                  <a:pt x="4533900" y="13466868"/>
                  <a:pt x="4544291" y="13453904"/>
                  <a:pt x="4562475" y="13446125"/>
                </a:cubicBezTo>
                <a:close/>
                <a:moveTo>
                  <a:pt x="4399757" y="13438187"/>
                </a:moveTo>
                <a:cubicBezTo>
                  <a:pt x="4422115" y="13438187"/>
                  <a:pt x="4440239" y="13456666"/>
                  <a:pt x="4440239" y="13479462"/>
                </a:cubicBezTo>
                <a:cubicBezTo>
                  <a:pt x="4440239" y="13502258"/>
                  <a:pt x="4422115" y="13520737"/>
                  <a:pt x="4399757" y="13520737"/>
                </a:cubicBezTo>
                <a:cubicBezTo>
                  <a:pt x="4377399" y="13520737"/>
                  <a:pt x="4359275" y="13502258"/>
                  <a:pt x="4359275" y="13479462"/>
                </a:cubicBezTo>
                <a:cubicBezTo>
                  <a:pt x="4359275" y="13456666"/>
                  <a:pt x="4377399" y="13438187"/>
                  <a:pt x="4399757" y="13438187"/>
                </a:cubicBezTo>
                <a:close/>
                <a:moveTo>
                  <a:pt x="3774282" y="13425487"/>
                </a:moveTo>
                <a:cubicBezTo>
                  <a:pt x="3796640" y="13425487"/>
                  <a:pt x="3814764" y="13443966"/>
                  <a:pt x="3814764" y="13466762"/>
                </a:cubicBezTo>
                <a:cubicBezTo>
                  <a:pt x="3814764" y="13489558"/>
                  <a:pt x="3796640" y="13508037"/>
                  <a:pt x="3774282" y="13508037"/>
                </a:cubicBezTo>
                <a:cubicBezTo>
                  <a:pt x="3751924" y="13508037"/>
                  <a:pt x="3733800" y="13489558"/>
                  <a:pt x="3733800" y="13466762"/>
                </a:cubicBezTo>
                <a:cubicBezTo>
                  <a:pt x="3733800" y="13443966"/>
                  <a:pt x="3751924" y="13425487"/>
                  <a:pt x="3774282" y="13425487"/>
                </a:cubicBezTo>
                <a:close/>
                <a:moveTo>
                  <a:pt x="3263900" y="13406437"/>
                </a:moveTo>
                <a:cubicBezTo>
                  <a:pt x="3286696" y="13406437"/>
                  <a:pt x="3305175" y="13424561"/>
                  <a:pt x="3305175" y="13446919"/>
                </a:cubicBezTo>
                <a:cubicBezTo>
                  <a:pt x="3305175" y="13469277"/>
                  <a:pt x="3286696" y="13487401"/>
                  <a:pt x="3263900" y="13487401"/>
                </a:cubicBezTo>
                <a:cubicBezTo>
                  <a:pt x="3241104" y="13487401"/>
                  <a:pt x="3222625" y="13469277"/>
                  <a:pt x="3222625" y="13446919"/>
                </a:cubicBezTo>
                <a:cubicBezTo>
                  <a:pt x="3222625" y="13424561"/>
                  <a:pt x="3241104" y="13406437"/>
                  <a:pt x="3263900" y="13406437"/>
                </a:cubicBezTo>
                <a:close/>
                <a:moveTo>
                  <a:pt x="4301995" y="13404850"/>
                </a:moveTo>
                <a:cubicBezTo>
                  <a:pt x="4325285" y="13404850"/>
                  <a:pt x="4343400" y="13422948"/>
                  <a:pt x="4343400" y="13446216"/>
                </a:cubicBezTo>
                <a:cubicBezTo>
                  <a:pt x="4343400" y="13469484"/>
                  <a:pt x="4325285" y="13487581"/>
                  <a:pt x="4301995" y="13487581"/>
                </a:cubicBezTo>
                <a:cubicBezTo>
                  <a:pt x="4291643" y="13487581"/>
                  <a:pt x="4283880" y="13482411"/>
                  <a:pt x="4276116" y="13477240"/>
                </a:cubicBezTo>
                <a:cubicBezTo>
                  <a:pt x="4270940" y="13482411"/>
                  <a:pt x="4265765" y="13490167"/>
                  <a:pt x="4258001" y="13492752"/>
                </a:cubicBezTo>
                <a:cubicBezTo>
                  <a:pt x="4260589" y="13490167"/>
                  <a:pt x="4265765" y="13490167"/>
                  <a:pt x="4268352" y="13490167"/>
                </a:cubicBezTo>
                <a:cubicBezTo>
                  <a:pt x="4291643" y="13490167"/>
                  <a:pt x="4309758" y="13508264"/>
                  <a:pt x="4309758" y="13531532"/>
                </a:cubicBezTo>
                <a:cubicBezTo>
                  <a:pt x="4309758" y="13552215"/>
                  <a:pt x="4291643" y="13570313"/>
                  <a:pt x="4268352" y="13570313"/>
                </a:cubicBezTo>
                <a:cubicBezTo>
                  <a:pt x="4252825" y="13570313"/>
                  <a:pt x="4239886" y="13562557"/>
                  <a:pt x="4234710" y="13549630"/>
                </a:cubicBezTo>
                <a:cubicBezTo>
                  <a:pt x="4232123" y="13570313"/>
                  <a:pt x="4214008" y="13585825"/>
                  <a:pt x="4195893" y="13585825"/>
                </a:cubicBezTo>
                <a:cubicBezTo>
                  <a:pt x="4172602" y="13585825"/>
                  <a:pt x="4154487" y="13567728"/>
                  <a:pt x="4154487" y="13544459"/>
                </a:cubicBezTo>
                <a:cubicBezTo>
                  <a:pt x="4154487" y="13521191"/>
                  <a:pt x="4172602" y="13503094"/>
                  <a:pt x="4195893" y="13503094"/>
                </a:cubicBezTo>
                <a:cubicBezTo>
                  <a:pt x="4208832" y="13503094"/>
                  <a:pt x="4221771" y="13513435"/>
                  <a:pt x="4229535" y="13526362"/>
                </a:cubicBezTo>
                <a:cubicBezTo>
                  <a:pt x="4232123" y="13510850"/>
                  <a:pt x="4239886" y="13500508"/>
                  <a:pt x="4252825" y="13492752"/>
                </a:cubicBezTo>
                <a:cubicBezTo>
                  <a:pt x="4250238" y="13495338"/>
                  <a:pt x="4245062" y="13495338"/>
                  <a:pt x="4242474" y="13495338"/>
                </a:cubicBezTo>
                <a:cubicBezTo>
                  <a:pt x="4219183" y="13495338"/>
                  <a:pt x="4201068" y="13477240"/>
                  <a:pt x="4201068" y="13456557"/>
                </a:cubicBezTo>
                <a:cubicBezTo>
                  <a:pt x="4201068" y="13433289"/>
                  <a:pt x="4219183" y="13415191"/>
                  <a:pt x="4242474" y="13415191"/>
                </a:cubicBezTo>
                <a:cubicBezTo>
                  <a:pt x="4252825" y="13415191"/>
                  <a:pt x="4260589" y="13420362"/>
                  <a:pt x="4268352" y="13425533"/>
                </a:cubicBezTo>
                <a:cubicBezTo>
                  <a:pt x="4276116" y="13415191"/>
                  <a:pt x="4286467" y="13404850"/>
                  <a:pt x="4301995" y="13404850"/>
                </a:cubicBezTo>
                <a:close/>
                <a:moveTo>
                  <a:pt x="4093369" y="13381038"/>
                </a:moveTo>
                <a:cubicBezTo>
                  <a:pt x="4115727" y="13381038"/>
                  <a:pt x="4133851" y="13399517"/>
                  <a:pt x="4133851" y="13422313"/>
                </a:cubicBezTo>
                <a:cubicBezTo>
                  <a:pt x="4133851" y="13445109"/>
                  <a:pt x="4115727" y="13463588"/>
                  <a:pt x="4093369" y="13463588"/>
                </a:cubicBezTo>
                <a:cubicBezTo>
                  <a:pt x="4071011" y="13463588"/>
                  <a:pt x="4052887" y="13445109"/>
                  <a:pt x="4052887" y="13422313"/>
                </a:cubicBezTo>
                <a:cubicBezTo>
                  <a:pt x="4052887" y="13399517"/>
                  <a:pt x="4071011" y="13381038"/>
                  <a:pt x="4093369" y="13381038"/>
                </a:cubicBezTo>
                <a:close/>
                <a:moveTo>
                  <a:pt x="4542632" y="13311187"/>
                </a:moveTo>
                <a:cubicBezTo>
                  <a:pt x="4564990" y="13311187"/>
                  <a:pt x="4583114" y="13329311"/>
                  <a:pt x="4583114" y="13351669"/>
                </a:cubicBezTo>
                <a:cubicBezTo>
                  <a:pt x="4583114" y="13374027"/>
                  <a:pt x="4564990" y="13392151"/>
                  <a:pt x="4542632" y="13392151"/>
                </a:cubicBezTo>
                <a:cubicBezTo>
                  <a:pt x="4520274" y="13392151"/>
                  <a:pt x="4502150" y="13374027"/>
                  <a:pt x="4502150" y="13351669"/>
                </a:cubicBezTo>
                <a:cubicBezTo>
                  <a:pt x="4502150" y="13329311"/>
                  <a:pt x="4520274" y="13311187"/>
                  <a:pt x="4542632" y="13311187"/>
                </a:cubicBezTo>
                <a:close/>
                <a:moveTo>
                  <a:pt x="4286451" y="13303250"/>
                </a:moveTo>
                <a:cubicBezTo>
                  <a:pt x="4302005" y="13303250"/>
                  <a:pt x="4314966" y="13313692"/>
                  <a:pt x="4322743" y="13326745"/>
                </a:cubicBezTo>
                <a:cubicBezTo>
                  <a:pt x="4330519" y="13321524"/>
                  <a:pt x="4338296" y="13316303"/>
                  <a:pt x="4348665" y="13316303"/>
                </a:cubicBezTo>
                <a:cubicBezTo>
                  <a:pt x="4366811" y="13316303"/>
                  <a:pt x="4382365" y="13329356"/>
                  <a:pt x="4387549" y="13347629"/>
                </a:cubicBezTo>
                <a:cubicBezTo>
                  <a:pt x="4392734" y="13342408"/>
                  <a:pt x="4400510" y="13339798"/>
                  <a:pt x="4410879" y="13339798"/>
                </a:cubicBezTo>
                <a:cubicBezTo>
                  <a:pt x="4431617" y="13339798"/>
                  <a:pt x="4449763" y="13358072"/>
                  <a:pt x="4449763" y="13378956"/>
                </a:cubicBezTo>
                <a:cubicBezTo>
                  <a:pt x="4449763" y="13402451"/>
                  <a:pt x="4431617" y="13420725"/>
                  <a:pt x="4410879" y="13420725"/>
                </a:cubicBezTo>
                <a:cubicBezTo>
                  <a:pt x="4392734" y="13420725"/>
                  <a:pt x="4377180" y="13407672"/>
                  <a:pt x="4371996" y="13389398"/>
                </a:cubicBezTo>
                <a:cubicBezTo>
                  <a:pt x="4364219" y="13394619"/>
                  <a:pt x="4356442" y="13397230"/>
                  <a:pt x="4348665" y="13397230"/>
                </a:cubicBezTo>
                <a:cubicBezTo>
                  <a:pt x="4333112" y="13397230"/>
                  <a:pt x="4320150" y="13389398"/>
                  <a:pt x="4312374" y="13373735"/>
                </a:cubicBezTo>
                <a:cubicBezTo>
                  <a:pt x="4304597" y="13381567"/>
                  <a:pt x="4296820" y="13384177"/>
                  <a:pt x="4286451" y="13384177"/>
                </a:cubicBezTo>
                <a:cubicBezTo>
                  <a:pt x="4263121" y="13384177"/>
                  <a:pt x="4244975" y="13368514"/>
                  <a:pt x="4244975" y="13345019"/>
                </a:cubicBezTo>
                <a:cubicBezTo>
                  <a:pt x="4244975" y="13321524"/>
                  <a:pt x="4263121" y="13303250"/>
                  <a:pt x="4286451" y="13303250"/>
                </a:cubicBezTo>
                <a:close/>
                <a:moveTo>
                  <a:pt x="2491582" y="13282612"/>
                </a:moveTo>
                <a:cubicBezTo>
                  <a:pt x="2513940" y="13282612"/>
                  <a:pt x="2532064" y="13300736"/>
                  <a:pt x="2532064" y="13323094"/>
                </a:cubicBezTo>
                <a:cubicBezTo>
                  <a:pt x="2532064" y="13345452"/>
                  <a:pt x="2513940" y="13363576"/>
                  <a:pt x="2491582" y="13363576"/>
                </a:cubicBezTo>
                <a:cubicBezTo>
                  <a:pt x="2469224" y="13363576"/>
                  <a:pt x="2451100" y="13345452"/>
                  <a:pt x="2451100" y="13323094"/>
                </a:cubicBezTo>
                <a:cubicBezTo>
                  <a:pt x="2451100" y="13300736"/>
                  <a:pt x="2469224" y="13282612"/>
                  <a:pt x="2491582" y="13282612"/>
                </a:cubicBezTo>
                <a:close/>
                <a:moveTo>
                  <a:pt x="4403195" y="13217525"/>
                </a:moveTo>
                <a:cubicBezTo>
                  <a:pt x="4421469" y="13217525"/>
                  <a:pt x="4434522" y="13225264"/>
                  <a:pt x="4439743" y="13240742"/>
                </a:cubicBezTo>
                <a:cubicBezTo>
                  <a:pt x="4439743" y="13240742"/>
                  <a:pt x="4439743" y="13240742"/>
                  <a:pt x="4442354" y="13240742"/>
                </a:cubicBezTo>
                <a:cubicBezTo>
                  <a:pt x="4463238" y="13240742"/>
                  <a:pt x="4481512" y="13258800"/>
                  <a:pt x="4481512" y="13279438"/>
                </a:cubicBezTo>
                <a:cubicBezTo>
                  <a:pt x="4481512" y="13302655"/>
                  <a:pt x="4463238" y="13320713"/>
                  <a:pt x="4442354" y="13320713"/>
                </a:cubicBezTo>
                <a:cubicBezTo>
                  <a:pt x="4424080" y="13320713"/>
                  <a:pt x="4411027" y="13310394"/>
                  <a:pt x="4403195" y="13297496"/>
                </a:cubicBezTo>
                <a:cubicBezTo>
                  <a:pt x="4382311" y="13297496"/>
                  <a:pt x="4364037" y="13279438"/>
                  <a:pt x="4364037" y="13256220"/>
                </a:cubicBezTo>
                <a:cubicBezTo>
                  <a:pt x="4364037" y="13235583"/>
                  <a:pt x="4382311" y="13217525"/>
                  <a:pt x="4403195" y="13217525"/>
                </a:cubicBezTo>
                <a:close/>
                <a:moveTo>
                  <a:pt x="4684712" y="13208000"/>
                </a:moveTo>
                <a:cubicBezTo>
                  <a:pt x="4684712" y="13208000"/>
                  <a:pt x="4684712" y="13208000"/>
                  <a:pt x="4684712" y="13282613"/>
                </a:cubicBezTo>
                <a:cubicBezTo>
                  <a:pt x="4666528" y="13277467"/>
                  <a:pt x="4656137" y="13264603"/>
                  <a:pt x="4656137" y="13246593"/>
                </a:cubicBezTo>
                <a:cubicBezTo>
                  <a:pt x="4656137" y="13228583"/>
                  <a:pt x="4666528" y="13213146"/>
                  <a:pt x="4684712" y="13208000"/>
                </a:cubicBezTo>
                <a:close/>
                <a:moveTo>
                  <a:pt x="4546600" y="13196887"/>
                </a:moveTo>
                <a:cubicBezTo>
                  <a:pt x="4569396" y="13196887"/>
                  <a:pt x="4587875" y="13215011"/>
                  <a:pt x="4587875" y="13237369"/>
                </a:cubicBezTo>
                <a:cubicBezTo>
                  <a:pt x="4587875" y="13259727"/>
                  <a:pt x="4569396" y="13277851"/>
                  <a:pt x="4546600" y="13277851"/>
                </a:cubicBezTo>
                <a:cubicBezTo>
                  <a:pt x="4523804" y="13277851"/>
                  <a:pt x="4505325" y="13259727"/>
                  <a:pt x="4505325" y="13237369"/>
                </a:cubicBezTo>
                <a:cubicBezTo>
                  <a:pt x="4505325" y="13215011"/>
                  <a:pt x="4523804" y="13196887"/>
                  <a:pt x="4546600" y="13196887"/>
                </a:cubicBezTo>
                <a:close/>
                <a:moveTo>
                  <a:pt x="4076700" y="13196887"/>
                </a:moveTo>
                <a:cubicBezTo>
                  <a:pt x="4099496" y="13196887"/>
                  <a:pt x="4117975" y="13215011"/>
                  <a:pt x="4117975" y="13237369"/>
                </a:cubicBezTo>
                <a:cubicBezTo>
                  <a:pt x="4117975" y="13259727"/>
                  <a:pt x="4099496" y="13277851"/>
                  <a:pt x="4076700" y="13277851"/>
                </a:cubicBezTo>
                <a:cubicBezTo>
                  <a:pt x="4053904" y="13277851"/>
                  <a:pt x="4035425" y="13259727"/>
                  <a:pt x="4035425" y="13237369"/>
                </a:cubicBezTo>
                <a:cubicBezTo>
                  <a:pt x="4035425" y="13215011"/>
                  <a:pt x="4053904" y="13196887"/>
                  <a:pt x="4076700" y="13196887"/>
                </a:cubicBezTo>
                <a:close/>
                <a:moveTo>
                  <a:pt x="567532" y="13181012"/>
                </a:moveTo>
                <a:cubicBezTo>
                  <a:pt x="589890" y="13181012"/>
                  <a:pt x="608014" y="13199136"/>
                  <a:pt x="608014" y="13221494"/>
                </a:cubicBezTo>
                <a:cubicBezTo>
                  <a:pt x="608014" y="13243852"/>
                  <a:pt x="589890" y="13261976"/>
                  <a:pt x="567532" y="13261976"/>
                </a:cubicBezTo>
                <a:cubicBezTo>
                  <a:pt x="545174" y="13261976"/>
                  <a:pt x="527050" y="13243852"/>
                  <a:pt x="527050" y="13221494"/>
                </a:cubicBezTo>
                <a:cubicBezTo>
                  <a:pt x="527050" y="13199136"/>
                  <a:pt x="545174" y="13181012"/>
                  <a:pt x="567532" y="13181012"/>
                </a:cubicBezTo>
                <a:close/>
                <a:moveTo>
                  <a:pt x="3671887" y="13176250"/>
                </a:moveTo>
                <a:cubicBezTo>
                  <a:pt x="3694683" y="13176250"/>
                  <a:pt x="3713162" y="13194374"/>
                  <a:pt x="3713162" y="13216732"/>
                </a:cubicBezTo>
                <a:cubicBezTo>
                  <a:pt x="3713162" y="13239090"/>
                  <a:pt x="3694683" y="13257214"/>
                  <a:pt x="3671887" y="13257214"/>
                </a:cubicBezTo>
                <a:cubicBezTo>
                  <a:pt x="3649091" y="13257214"/>
                  <a:pt x="3630612" y="13239090"/>
                  <a:pt x="3630612" y="13216732"/>
                </a:cubicBezTo>
                <a:cubicBezTo>
                  <a:pt x="3630612" y="13194374"/>
                  <a:pt x="3649091" y="13176250"/>
                  <a:pt x="3671887" y="13176250"/>
                </a:cubicBezTo>
                <a:close/>
                <a:moveTo>
                  <a:pt x="4320381" y="13160375"/>
                </a:moveTo>
                <a:cubicBezTo>
                  <a:pt x="4343615" y="13160375"/>
                  <a:pt x="4362450" y="13178499"/>
                  <a:pt x="4362450" y="13200857"/>
                </a:cubicBezTo>
                <a:cubicBezTo>
                  <a:pt x="4362450" y="13223215"/>
                  <a:pt x="4343615" y="13241339"/>
                  <a:pt x="4320381" y="13241339"/>
                </a:cubicBezTo>
                <a:cubicBezTo>
                  <a:pt x="4297147" y="13241339"/>
                  <a:pt x="4278312" y="13223215"/>
                  <a:pt x="4278312" y="13200857"/>
                </a:cubicBezTo>
                <a:cubicBezTo>
                  <a:pt x="4278312" y="13178499"/>
                  <a:pt x="4297147" y="13160375"/>
                  <a:pt x="4320381" y="13160375"/>
                </a:cubicBezTo>
                <a:close/>
                <a:moveTo>
                  <a:pt x="4460100" y="13098462"/>
                </a:moveTo>
                <a:cubicBezTo>
                  <a:pt x="4483448" y="13098462"/>
                  <a:pt x="4501608" y="13116668"/>
                  <a:pt x="4501608" y="13137474"/>
                </a:cubicBezTo>
                <a:cubicBezTo>
                  <a:pt x="4501608" y="13140075"/>
                  <a:pt x="4501608" y="13140075"/>
                  <a:pt x="4501608" y="13142676"/>
                </a:cubicBezTo>
                <a:cubicBezTo>
                  <a:pt x="4517173" y="13147878"/>
                  <a:pt x="4527550" y="13163482"/>
                  <a:pt x="4527550" y="13179087"/>
                </a:cubicBezTo>
                <a:cubicBezTo>
                  <a:pt x="4527550" y="13202494"/>
                  <a:pt x="4509391" y="13220700"/>
                  <a:pt x="4488637" y="13220700"/>
                </a:cubicBezTo>
                <a:cubicBezTo>
                  <a:pt x="4465289" y="13220700"/>
                  <a:pt x="4447129" y="13202494"/>
                  <a:pt x="4447129" y="13179087"/>
                </a:cubicBezTo>
                <a:cubicBezTo>
                  <a:pt x="4447129" y="13179087"/>
                  <a:pt x="4447129" y="13176486"/>
                  <a:pt x="4447129" y="13176486"/>
                </a:cubicBezTo>
                <a:cubicBezTo>
                  <a:pt x="4431564" y="13171285"/>
                  <a:pt x="4421187" y="13155680"/>
                  <a:pt x="4421187" y="13137474"/>
                </a:cubicBezTo>
                <a:cubicBezTo>
                  <a:pt x="4421187" y="13116668"/>
                  <a:pt x="4439347" y="13098462"/>
                  <a:pt x="4460100" y="13098462"/>
                </a:cubicBezTo>
                <a:close/>
                <a:moveTo>
                  <a:pt x="4677569" y="13065125"/>
                </a:moveTo>
                <a:cubicBezTo>
                  <a:pt x="4699927" y="13065125"/>
                  <a:pt x="4718051" y="13083604"/>
                  <a:pt x="4718051" y="13106400"/>
                </a:cubicBezTo>
                <a:cubicBezTo>
                  <a:pt x="4718051" y="13129196"/>
                  <a:pt x="4699927" y="13147675"/>
                  <a:pt x="4677569" y="13147675"/>
                </a:cubicBezTo>
                <a:cubicBezTo>
                  <a:pt x="4655211" y="13147675"/>
                  <a:pt x="4637087" y="13129196"/>
                  <a:pt x="4637087" y="13106400"/>
                </a:cubicBezTo>
                <a:cubicBezTo>
                  <a:pt x="4637087" y="13083604"/>
                  <a:pt x="4655211" y="13065125"/>
                  <a:pt x="4677569" y="13065125"/>
                </a:cubicBezTo>
                <a:close/>
                <a:moveTo>
                  <a:pt x="3035300" y="13065125"/>
                </a:moveTo>
                <a:cubicBezTo>
                  <a:pt x="3058096" y="13065125"/>
                  <a:pt x="3076575" y="13083604"/>
                  <a:pt x="3076575" y="13106400"/>
                </a:cubicBezTo>
                <a:cubicBezTo>
                  <a:pt x="3076575" y="13129196"/>
                  <a:pt x="3058096" y="13147675"/>
                  <a:pt x="3035300" y="13147675"/>
                </a:cubicBezTo>
                <a:cubicBezTo>
                  <a:pt x="3012504" y="13147675"/>
                  <a:pt x="2994025" y="13129196"/>
                  <a:pt x="2994025" y="13106400"/>
                </a:cubicBezTo>
                <a:cubicBezTo>
                  <a:pt x="2994025" y="13083604"/>
                  <a:pt x="3012504" y="13065125"/>
                  <a:pt x="3035300" y="13065125"/>
                </a:cubicBezTo>
                <a:close/>
                <a:moveTo>
                  <a:pt x="4546203" y="13028612"/>
                </a:moveTo>
                <a:cubicBezTo>
                  <a:pt x="4569777" y="13028612"/>
                  <a:pt x="4588113" y="13046644"/>
                  <a:pt x="4588113" y="13069827"/>
                </a:cubicBezTo>
                <a:cubicBezTo>
                  <a:pt x="4588113" y="13074979"/>
                  <a:pt x="4585493" y="13082707"/>
                  <a:pt x="4582874" y="13087859"/>
                </a:cubicBezTo>
                <a:cubicBezTo>
                  <a:pt x="4601210" y="13093011"/>
                  <a:pt x="4611687" y="13108466"/>
                  <a:pt x="4611687" y="13126498"/>
                </a:cubicBezTo>
                <a:cubicBezTo>
                  <a:pt x="4611687" y="13147106"/>
                  <a:pt x="4593352" y="13165137"/>
                  <a:pt x="4572397" y="13165137"/>
                </a:cubicBezTo>
                <a:cubicBezTo>
                  <a:pt x="4548822" y="13165137"/>
                  <a:pt x="4530487" y="13147106"/>
                  <a:pt x="4530487" y="13126498"/>
                </a:cubicBezTo>
                <a:cubicBezTo>
                  <a:pt x="4530487" y="13118770"/>
                  <a:pt x="4533106" y="13113618"/>
                  <a:pt x="4535725" y="13108466"/>
                </a:cubicBezTo>
                <a:cubicBezTo>
                  <a:pt x="4520009" y="13103315"/>
                  <a:pt x="4506912" y="13087859"/>
                  <a:pt x="4506912" y="13069827"/>
                </a:cubicBezTo>
                <a:cubicBezTo>
                  <a:pt x="4506912" y="13046644"/>
                  <a:pt x="4525248" y="13028612"/>
                  <a:pt x="4546203" y="13028612"/>
                </a:cubicBezTo>
                <a:close/>
                <a:moveTo>
                  <a:pt x="1371600" y="13009562"/>
                </a:moveTo>
                <a:cubicBezTo>
                  <a:pt x="1394396" y="13009562"/>
                  <a:pt x="1412875" y="13027686"/>
                  <a:pt x="1412875" y="13050044"/>
                </a:cubicBezTo>
                <a:cubicBezTo>
                  <a:pt x="1412875" y="13072402"/>
                  <a:pt x="1394396" y="13090526"/>
                  <a:pt x="1371600" y="13090526"/>
                </a:cubicBezTo>
                <a:cubicBezTo>
                  <a:pt x="1348804" y="13090526"/>
                  <a:pt x="1330325" y="13072402"/>
                  <a:pt x="1330325" y="13050044"/>
                </a:cubicBezTo>
                <a:cubicBezTo>
                  <a:pt x="1330325" y="13027686"/>
                  <a:pt x="1348804" y="13009562"/>
                  <a:pt x="1371600" y="13009562"/>
                </a:cubicBezTo>
                <a:close/>
                <a:moveTo>
                  <a:pt x="4334669" y="12974638"/>
                </a:moveTo>
                <a:cubicBezTo>
                  <a:pt x="4357027" y="12974638"/>
                  <a:pt x="4375151" y="12992407"/>
                  <a:pt x="4375151" y="13014326"/>
                </a:cubicBezTo>
                <a:cubicBezTo>
                  <a:pt x="4375151" y="13036245"/>
                  <a:pt x="4357027" y="13054014"/>
                  <a:pt x="4334669" y="13054014"/>
                </a:cubicBezTo>
                <a:cubicBezTo>
                  <a:pt x="4312311" y="13054014"/>
                  <a:pt x="4294187" y="13036245"/>
                  <a:pt x="4294187" y="13014326"/>
                </a:cubicBezTo>
                <a:cubicBezTo>
                  <a:pt x="4294187" y="12992407"/>
                  <a:pt x="4312311" y="12974638"/>
                  <a:pt x="4334669" y="12974638"/>
                </a:cubicBezTo>
                <a:close/>
                <a:moveTo>
                  <a:pt x="4808537" y="12958762"/>
                </a:moveTo>
                <a:cubicBezTo>
                  <a:pt x="4808537" y="12958762"/>
                  <a:pt x="4808537" y="12958762"/>
                  <a:pt x="4808537" y="13036550"/>
                </a:cubicBezTo>
                <a:cubicBezTo>
                  <a:pt x="4792951" y="13031364"/>
                  <a:pt x="4779962" y="13015807"/>
                  <a:pt x="4779962" y="12997656"/>
                </a:cubicBezTo>
                <a:cubicBezTo>
                  <a:pt x="4779962" y="12979506"/>
                  <a:pt x="4792951" y="12966541"/>
                  <a:pt x="4808537" y="12958762"/>
                </a:cubicBezTo>
                <a:close/>
                <a:moveTo>
                  <a:pt x="4020344" y="12950825"/>
                </a:moveTo>
                <a:cubicBezTo>
                  <a:pt x="4042702" y="12950825"/>
                  <a:pt x="4060826" y="12968949"/>
                  <a:pt x="4060826" y="12991307"/>
                </a:cubicBezTo>
                <a:cubicBezTo>
                  <a:pt x="4060826" y="13013665"/>
                  <a:pt x="4042702" y="13031789"/>
                  <a:pt x="4020344" y="13031789"/>
                </a:cubicBezTo>
                <a:cubicBezTo>
                  <a:pt x="3997986" y="13031789"/>
                  <a:pt x="3979862" y="13013665"/>
                  <a:pt x="3979862" y="12991307"/>
                </a:cubicBezTo>
                <a:cubicBezTo>
                  <a:pt x="3979862" y="12968949"/>
                  <a:pt x="3997986" y="12950825"/>
                  <a:pt x="4020344" y="12950825"/>
                </a:cubicBezTo>
                <a:close/>
                <a:moveTo>
                  <a:pt x="4514056" y="12947650"/>
                </a:moveTo>
                <a:cubicBezTo>
                  <a:pt x="4536414" y="12947650"/>
                  <a:pt x="4554538" y="12966485"/>
                  <a:pt x="4554538" y="12989719"/>
                </a:cubicBezTo>
                <a:cubicBezTo>
                  <a:pt x="4554538" y="13012953"/>
                  <a:pt x="4536414" y="13031788"/>
                  <a:pt x="4514056" y="13031788"/>
                </a:cubicBezTo>
                <a:cubicBezTo>
                  <a:pt x="4491698" y="13031788"/>
                  <a:pt x="4473574" y="13012953"/>
                  <a:pt x="4473574" y="12989719"/>
                </a:cubicBezTo>
                <a:cubicBezTo>
                  <a:pt x="4473574" y="12966485"/>
                  <a:pt x="4491698" y="12947650"/>
                  <a:pt x="4514056" y="12947650"/>
                </a:cubicBezTo>
                <a:close/>
                <a:moveTo>
                  <a:pt x="4695825" y="12942887"/>
                </a:moveTo>
                <a:cubicBezTo>
                  <a:pt x="4717744" y="12942887"/>
                  <a:pt x="4735513" y="12961011"/>
                  <a:pt x="4735513" y="12983369"/>
                </a:cubicBezTo>
                <a:cubicBezTo>
                  <a:pt x="4735513" y="13005727"/>
                  <a:pt x="4717744" y="13023851"/>
                  <a:pt x="4695825" y="13023851"/>
                </a:cubicBezTo>
                <a:cubicBezTo>
                  <a:pt x="4673906" y="13023851"/>
                  <a:pt x="4656137" y="13005727"/>
                  <a:pt x="4656137" y="12983369"/>
                </a:cubicBezTo>
                <a:cubicBezTo>
                  <a:pt x="4656137" y="12961011"/>
                  <a:pt x="4673906" y="12942887"/>
                  <a:pt x="4695825" y="12942887"/>
                </a:cubicBezTo>
                <a:close/>
                <a:moveTo>
                  <a:pt x="3508375" y="12847637"/>
                </a:moveTo>
                <a:cubicBezTo>
                  <a:pt x="3531171" y="12847637"/>
                  <a:pt x="3549650" y="12865406"/>
                  <a:pt x="3549650" y="12887325"/>
                </a:cubicBezTo>
                <a:cubicBezTo>
                  <a:pt x="3549650" y="12909244"/>
                  <a:pt x="3531171" y="12927013"/>
                  <a:pt x="3508375" y="12927013"/>
                </a:cubicBezTo>
                <a:cubicBezTo>
                  <a:pt x="3485579" y="12927013"/>
                  <a:pt x="3467100" y="12909244"/>
                  <a:pt x="3467100" y="12887325"/>
                </a:cubicBezTo>
                <a:cubicBezTo>
                  <a:pt x="3467100" y="12865406"/>
                  <a:pt x="3485579" y="12847637"/>
                  <a:pt x="3508375" y="12847637"/>
                </a:cubicBezTo>
                <a:close/>
                <a:moveTo>
                  <a:pt x="2087562" y="12820650"/>
                </a:moveTo>
                <a:cubicBezTo>
                  <a:pt x="2110358" y="12820650"/>
                  <a:pt x="2128837" y="12838774"/>
                  <a:pt x="2128837" y="12861132"/>
                </a:cubicBezTo>
                <a:cubicBezTo>
                  <a:pt x="2128837" y="12883490"/>
                  <a:pt x="2110358" y="12901614"/>
                  <a:pt x="2087562" y="12901614"/>
                </a:cubicBezTo>
                <a:cubicBezTo>
                  <a:pt x="2064766" y="12901614"/>
                  <a:pt x="2046287" y="12883490"/>
                  <a:pt x="2046287" y="12861132"/>
                </a:cubicBezTo>
                <a:cubicBezTo>
                  <a:pt x="2046287" y="12838774"/>
                  <a:pt x="2064766" y="12820650"/>
                  <a:pt x="2087562" y="12820650"/>
                </a:cubicBezTo>
                <a:close/>
                <a:moveTo>
                  <a:pt x="4736123" y="12819062"/>
                </a:moveTo>
                <a:cubicBezTo>
                  <a:pt x="4756964" y="12819062"/>
                  <a:pt x="4775200" y="12837135"/>
                  <a:pt x="4775200" y="12857790"/>
                </a:cubicBezTo>
                <a:cubicBezTo>
                  <a:pt x="4775200" y="12881027"/>
                  <a:pt x="4756964" y="12899100"/>
                  <a:pt x="4736123" y="12899100"/>
                </a:cubicBezTo>
                <a:cubicBezTo>
                  <a:pt x="4728308" y="12899100"/>
                  <a:pt x="4720492" y="12896518"/>
                  <a:pt x="4715282" y="12893936"/>
                </a:cubicBezTo>
                <a:cubicBezTo>
                  <a:pt x="4715282" y="12914591"/>
                  <a:pt x="4697046" y="12932664"/>
                  <a:pt x="4676205" y="12932664"/>
                </a:cubicBezTo>
                <a:cubicBezTo>
                  <a:pt x="4665785" y="12932664"/>
                  <a:pt x="4655364" y="12927501"/>
                  <a:pt x="4647549" y="12922337"/>
                </a:cubicBezTo>
                <a:cubicBezTo>
                  <a:pt x="4650154" y="12927501"/>
                  <a:pt x="4652759" y="12935246"/>
                  <a:pt x="4652759" y="12942992"/>
                </a:cubicBezTo>
                <a:cubicBezTo>
                  <a:pt x="4652759" y="12955901"/>
                  <a:pt x="4644944" y="12968811"/>
                  <a:pt x="4631918" y="12976556"/>
                </a:cubicBezTo>
                <a:cubicBezTo>
                  <a:pt x="4647549" y="12981720"/>
                  <a:pt x="4655364" y="12997211"/>
                  <a:pt x="4655364" y="13012702"/>
                </a:cubicBezTo>
                <a:cubicBezTo>
                  <a:pt x="4655364" y="13035939"/>
                  <a:pt x="4637128" y="13054012"/>
                  <a:pt x="4616287" y="13054012"/>
                </a:cubicBezTo>
                <a:cubicBezTo>
                  <a:pt x="4592841" y="13054012"/>
                  <a:pt x="4574605" y="13035939"/>
                  <a:pt x="4574605" y="13012702"/>
                </a:cubicBezTo>
                <a:cubicBezTo>
                  <a:pt x="4574605" y="12997211"/>
                  <a:pt x="4585026" y="12984302"/>
                  <a:pt x="4595446" y="12979138"/>
                </a:cubicBezTo>
                <a:cubicBezTo>
                  <a:pt x="4582421" y="12971392"/>
                  <a:pt x="4572000" y="12958483"/>
                  <a:pt x="4572000" y="12942992"/>
                </a:cubicBezTo>
                <a:cubicBezTo>
                  <a:pt x="4572000" y="12919755"/>
                  <a:pt x="4590236" y="12901682"/>
                  <a:pt x="4613682" y="12901682"/>
                </a:cubicBezTo>
                <a:cubicBezTo>
                  <a:pt x="4624103" y="12901682"/>
                  <a:pt x="4634523" y="12906846"/>
                  <a:pt x="4639733" y="12912009"/>
                </a:cubicBezTo>
                <a:cubicBezTo>
                  <a:pt x="4637128" y="12906846"/>
                  <a:pt x="4634523" y="12899100"/>
                  <a:pt x="4634523" y="12891355"/>
                </a:cubicBezTo>
                <a:cubicBezTo>
                  <a:pt x="4634523" y="12870700"/>
                  <a:pt x="4652759" y="12852627"/>
                  <a:pt x="4676205" y="12852627"/>
                </a:cubicBezTo>
                <a:cubicBezTo>
                  <a:pt x="4681416" y="12852627"/>
                  <a:pt x="4689231" y="12855208"/>
                  <a:pt x="4694441" y="12857790"/>
                </a:cubicBezTo>
                <a:cubicBezTo>
                  <a:pt x="4694441" y="12834553"/>
                  <a:pt x="4712677" y="12819062"/>
                  <a:pt x="4736123" y="12819062"/>
                </a:cubicBezTo>
                <a:close/>
                <a:moveTo>
                  <a:pt x="4816475" y="12807950"/>
                </a:moveTo>
                <a:cubicBezTo>
                  <a:pt x="4839271" y="12807950"/>
                  <a:pt x="4857750" y="12826074"/>
                  <a:pt x="4857750" y="12848432"/>
                </a:cubicBezTo>
                <a:cubicBezTo>
                  <a:pt x="4857750" y="12870790"/>
                  <a:pt x="4839271" y="12888914"/>
                  <a:pt x="4816475" y="12888914"/>
                </a:cubicBezTo>
                <a:cubicBezTo>
                  <a:pt x="4793679" y="12888914"/>
                  <a:pt x="4775200" y="12870790"/>
                  <a:pt x="4775200" y="12848432"/>
                </a:cubicBezTo>
                <a:cubicBezTo>
                  <a:pt x="4775200" y="12826074"/>
                  <a:pt x="4793679" y="12807950"/>
                  <a:pt x="4816475" y="12807950"/>
                </a:cubicBezTo>
                <a:close/>
                <a:moveTo>
                  <a:pt x="4552950" y="12761913"/>
                </a:moveTo>
                <a:cubicBezTo>
                  <a:pt x="4574869" y="12761913"/>
                  <a:pt x="4592638" y="12779682"/>
                  <a:pt x="4592638" y="12801601"/>
                </a:cubicBezTo>
                <a:cubicBezTo>
                  <a:pt x="4592638" y="12823520"/>
                  <a:pt x="4574869" y="12841289"/>
                  <a:pt x="4552950" y="12841289"/>
                </a:cubicBezTo>
                <a:cubicBezTo>
                  <a:pt x="4531031" y="12841289"/>
                  <a:pt x="4513262" y="12823520"/>
                  <a:pt x="4513262" y="12801601"/>
                </a:cubicBezTo>
                <a:cubicBezTo>
                  <a:pt x="4513262" y="12779682"/>
                  <a:pt x="4531031" y="12761913"/>
                  <a:pt x="4552950" y="12761913"/>
                </a:cubicBezTo>
                <a:close/>
                <a:moveTo>
                  <a:pt x="4316412" y="12730163"/>
                </a:moveTo>
                <a:cubicBezTo>
                  <a:pt x="4338331" y="12730163"/>
                  <a:pt x="4356100" y="12748287"/>
                  <a:pt x="4356100" y="12770645"/>
                </a:cubicBezTo>
                <a:cubicBezTo>
                  <a:pt x="4356100" y="12793003"/>
                  <a:pt x="4338331" y="12811127"/>
                  <a:pt x="4316412" y="12811127"/>
                </a:cubicBezTo>
                <a:cubicBezTo>
                  <a:pt x="4294493" y="12811127"/>
                  <a:pt x="4276724" y="12793003"/>
                  <a:pt x="4276724" y="12770645"/>
                </a:cubicBezTo>
                <a:cubicBezTo>
                  <a:pt x="4276724" y="12748287"/>
                  <a:pt x="4294493" y="12730163"/>
                  <a:pt x="4316412" y="12730163"/>
                </a:cubicBezTo>
                <a:close/>
                <a:moveTo>
                  <a:pt x="4935537" y="12701587"/>
                </a:moveTo>
                <a:cubicBezTo>
                  <a:pt x="4935537" y="12701587"/>
                  <a:pt x="4935537" y="12701587"/>
                  <a:pt x="4935537" y="12776200"/>
                </a:cubicBezTo>
                <a:cubicBezTo>
                  <a:pt x="4919951" y="12771055"/>
                  <a:pt x="4906962" y="12755617"/>
                  <a:pt x="4906962" y="12737607"/>
                </a:cubicBezTo>
                <a:cubicBezTo>
                  <a:pt x="4906962" y="12722170"/>
                  <a:pt x="4919951" y="12706733"/>
                  <a:pt x="4935537" y="12701587"/>
                </a:cubicBezTo>
                <a:close/>
                <a:moveTo>
                  <a:pt x="4847382" y="12673012"/>
                </a:moveTo>
                <a:cubicBezTo>
                  <a:pt x="4868152" y="12673012"/>
                  <a:pt x="4886325" y="12691163"/>
                  <a:pt x="4886325" y="12711906"/>
                </a:cubicBezTo>
                <a:cubicBezTo>
                  <a:pt x="4886325" y="12735242"/>
                  <a:pt x="4868152" y="12753393"/>
                  <a:pt x="4847382" y="12753393"/>
                </a:cubicBezTo>
                <a:cubicBezTo>
                  <a:pt x="4839593" y="12753393"/>
                  <a:pt x="4831804" y="12750800"/>
                  <a:pt x="4824016" y="12745614"/>
                </a:cubicBezTo>
                <a:cubicBezTo>
                  <a:pt x="4818823" y="12758578"/>
                  <a:pt x="4805842" y="12766357"/>
                  <a:pt x="4790265" y="12766357"/>
                </a:cubicBezTo>
                <a:cubicBezTo>
                  <a:pt x="4787668" y="12766357"/>
                  <a:pt x="4785072" y="12766357"/>
                  <a:pt x="4782476" y="12766357"/>
                </a:cubicBezTo>
                <a:cubicBezTo>
                  <a:pt x="4779880" y="12781915"/>
                  <a:pt x="4764302" y="12797472"/>
                  <a:pt x="4743533" y="12797472"/>
                </a:cubicBezTo>
                <a:lnTo>
                  <a:pt x="4719803" y="12787993"/>
                </a:lnTo>
                <a:lnTo>
                  <a:pt x="4720166" y="12787101"/>
                </a:lnTo>
                <a:cubicBezTo>
                  <a:pt x="4717570" y="12787101"/>
                  <a:pt x="4717570" y="12787101"/>
                  <a:pt x="4717570" y="12787101"/>
                </a:cubicBezTo>
                <a:lnTo>
                  <a:pt x="4719803" y="12787993"/>
                </a:lnTo>
                <a:lnTo>
                  <a:pt x="4708159" y="12816595"/>
                </a:lnTo>
                <a:cubicBezTo>
                  <a:pt x="4700695" y="12824050"/>
                  <a:pt x="4690310" y="12828587"/>
                  <a:pt x="4678627" y="12828587"/>
                </a:cubicBezTo>
                <a:cubicBezTo>
                  <a:pt x="4655261" y="12828587"/>
                  <a:pt x="4637087" y="12810437"/>
                  <a:pt x="4637087" y="12787101"/>
                </a:cubicBezTo>
                <a:cubicBezTo>
                  <a:pt x="4637087" y="12763764"/>
                  <a:pt x="4655261" y="12745614"/>
                  <a:pt x="4678627" y="12745614"/>
                </a:cubicBezTo>
                <a:cubicBezTo>
                  <a:pt x="4689012" y="12745614"/>
                  <a:pt x="4696800" y="12750800"/>
                  <a:pt x="4704589" y="12755986"/>
                </a:cubicBezTo>
                <a:cubicBezTo>
                  <a:pt x="4704589" y="12732649"/>
                  <a:pt x="4722763" y="12714499"/>
                  <a:pt x="4743533" y="12714499"/>
                </a:cubicBezTo>
                <a:cubicBezTo>
                  <a:pt x="4746129" y="12714499"/>
                  <a:pt x="4748725" y="12717092"/>
                  <a:pt x="4751321" y="12717092"/>
                </a:cubicBezTo>
                <a:cubicBezTo>
                  <a:pt x="4756514" y="12698941"/>
                  <a:pt x="4772091" y="12685977"/>
                  <a:pt x="4790265" y="12685977"/>
                </a:cubicBezTo>
                <a:cubicBezTo>
                  <a:pt x="4798053" y="12685977"/>
                  <a:pt x="4805842" y="12688570"/>
                  <a:pt x="4813631" y="12693756"/>
                </a:cubicBezTo>
                <a:cubicBezTo>
                  <a:pt x="4818823" y="12680791"/>
                  <a:pt x="4831804" y="12673012"/>
                  <a:pt x="4847382" y="12673012"/>
                </a:cubicBezTo>
                <a:close/>
                <a:moveTo>
                  <a:pt x="3913187" y="12628563"/>
                </a:moveTo>
                <a:cubicBezTo>
                  <a:pt x="3935983" y="12628563"/>
                  <a:pt x="3954462" y="12646687"/>
                  <a:pt x="3954462" y="12669045"/>
                </a:cubicBezTo>
                <a:cubicBezTo>
                  <a:pt x="3954462" y="12691403"/>
                  <a:pt x="3935983" y="12709527"/>
                  <a:pt x="3913187" y="12709527"/>
                </a:cubicBezTo>
                <a:cubicBezTo>
                  <a:pt x="3890391" y="12709527"/>
                  <a:pt x="3871912" y="12691403"/>
                  <a:pt x="3871912" y="12669045"/>
                </a:cubicBezTo>
                <a:cubicBezTo>
                  <a:pt x="3871912" y="12646687"/>
                  <a:pt x="3890391" y="12628563"/>
                  <a:pt x="3913187" y="12628563"/>
                </a:cubicBezTo>
                <a:close/>
                <a:moveTo>
                  <a:pt x="2718593" y="12619038"/>
                </a:moveTo>
                <a:cubicBezTo>
                  <a:pt x="2741827" y="12619038"/>
                  <a:pt x="2760662" y="12637517"/>
                  <a:pt x="2760662" y="12660313"/>
                </a:cubicBezTo>
                <a:cubicBezTo>
                  <a:pt x="2760662" y="12683109"/>
                  <a:pt x="2741827" y="12701588"/>
                  <a:pt x="2718593" y="12701588"/>
                </a:cubicBezTo>
                <a:cubicBezTo>
                  <a:pt x="2695359" y="12701588"/>
                  <a:pt x="2676524" y="12683109"/>
                  <a:pt x="2676524" y="12660313"/>
                </a:cubicBezTo>
                <a:cubicBezTo>
                  <a:pt x="2676524" y="12637517"/>
                  <a:pt x="2695359" y="12619038"/>
                  <a:pt x="2718593" y="12619038"/>
                </a:cubicBezTo>
                <a:close/>
                <a:moveTo>
                  <a:pt x="4734719" y="12557125"/>
                </a:moveTo>
                <a:cubicBezTo>
                  <a:pt x="4757077" y="12557125"/>
                  <a:pt x="4775201" y="12574894"/>
                  <a:pt x="4775201" y="12596813"/>
                </a:cubicBezTo>
                <a:cubicBezTo>
                  <a:pt x="4775201" y="12618732"/>
                  <a:pt x="4757077" y="12636501"/>
                  <a:pt x="4734719" y="12636501"/>
                </a:cubicBezTo>
                <a:cubicBezTo>
                  <a:pt x="4712361" y="12636501"/>
                  <a:pt x="4694237" y="12618732"/>
                  <a:pt x="4694237" y="12596813"/>
                </a:cubicBezTo>
                <a:cubicBezTo>
                  <a:pt x="4694237" y="12574894"/>
                  <a:pt x="4712361" y="12557125"/>
                  <a:pt x="4734719" y="12557125"/>
                </a:cubicBezTo>
                <a:close/>
                <a:moveTo>
                  <a:pt x="4896757" y="12530137"/>
                </a:moveTo>
                <a:cubicBezTo>
                  <a:pt x="4909797" y="12530137"/>
                  <a:pt x="4922837" y="12537920"/>
                  <a:pt x="4930661" y="12548297"/>
                </a:cubicBezTo>
                <a:cubicBezTo>
                  <a:pt x="4935877" y="12543108"/>
                  <a:pt x="4946309" y="12537920"/>
                  <a:pt x="4956742" y="12537920"/>
                </a:cubicBezTo>
                <a:cubicBezTo>
                  <a:pt x="4977606" y="12537920"/>
                  <a:pt x="4995862" y="12556079"/>
                  <a:pt x="4995862" y="12579427"/>
                </a:cubicBezTo>
                <a:cubicBezTo>
                  <a:pt x="4995862" y="12600181"/>
                  <a:pt x="4977606" y="12618341"/>
                  <a:pt x="4956742" y="12618341"/>
                </a:cubicBezTo>
                <a:cubicBezTo>
                  <a:pt x="4941093" y="12618341"/>
                  <a:pt x="4930661" y="12613152"/>
                  <a:pt x="4922837" y="12602775"/>
                </a:cubicBezTo>
                <a:cubicBezTo>
                  <a:pt x="4915013" y="12607964"/>
                  <a:pt x="4907189" y="12610558"/>
                  <a:pt x="4896757" y="12610558"/>
                </a:cubicBezTo>
                <a:cubicBezTo>
                  <a:pt x="4894149" y="12610558"/>
                  <a:pt x="4891541" y="12610558"/>
                  <a:pt x="4888933" y="12610558"/>
                </a:cubicBezTo>
                <a:cubicBezTo>
                  <a:pt x="4881109" y="12615746"/>
                  <a:pt x="4870676" y="12620935"/>
                  <a:pt x="4860244" y="12620935"/>
                </a:cubicBezTo>
                <a:cubicBezTo>
                  <a:pt x="4857636" y="12620935"/>
                  <a:pt x="4852420" y="12620935"/>
                  <a:pt x="4849812" y="12618341"/>
                </a:cubicBezTo>
                <a:cubicBezTo>
                  <a:pt x="4841988" y="12628718"/>
                  <a:pt x="4831556" y="12636500"/>
                  <a:pt x="4818516" y="12636500"/>
                </a:cubicBezTo>
                <a:cubicBezTo>
                  <a:pt x="4795043" y="12636500"/>
                  <a:pt x="4776787" y="12618341"/>
                  <a:pt x="4776787" y="12594993"/>
                </a:cubicBezTo>
                <a:cubicBezTo>
                  <a:pt x="4776787" y="12571645"/>
                  <a:pt x="4795043" y="12553485"/>
                  <a:pt x="4818516" y="12553485"/>
                </a:cubicBezTo>
                <a:cubicBezTo>
                  <a:pt x="4821124" y="12553485"/>
                  <a:pt x="4826340" y="12556079"/>
                  <a:pt x="4828948" y="12556079"/>
                </a:cubicBezTo>
                <a:cubicBezTo>
                  <a:pt x="4836772" y="12548297"/>
                  <a:pt x="4847204" y="12540514"/>
                  <a:pt x="4860244" y="12540514"/>
                </a:cubicBezTo>
                <a:cubicBezTo>
                  <a:pt x="4862852" y="12540514"/>
                  <a:pt x="4865460" y="12540514"/>
                  <a:pt x="4868068" y="12543108"/>
                </a:cubicBezTo>
                <a:cubicBezTo>
                  <a:pt x="4875892" y="12535326"/>
                  <a:pt x="4886325" y="12530137"/>
                  <a:pt x="4896757" y="12530137"/>
                </a:cubicBezTo>
                <a:close/>
                <a:moveTo>
                  <a:pt x="4565650" y="12517438"/>
                </a:moveTo>
                <a:cubicBezTo>
                  <a:pt x="4587569" y="12517438"/>
                  <a:pt x="4605338" y="12535917"/>
                  <a:pt x="4605338" y="12558713"/>
                </a:cubicBezTo>
                <a:cubicBezTo>
                  <a:pt x="4605338" y="12581509"/>
                  <a:pt x="4587569" y="12599988"/>
                  <a:pt x="4565650" y="12599988"/>
                </a:cubicBezTo>
                <a:cubicBezTo>
                  <a:pt x="4543731" y="12599988"/>
                  <a:pt x="4525962" y="12581509"/>
                  <a:pt x="4525962" y="12558713"/>
                </a:cubicBezTo>
                <a:cubicBezTo>
                  <a:pt x="4525962" y="12535917"/>
                  <a:pt x="4543731" y="12517438"/>
                  <a:pt x="4565650" y="12517438"/>
                </a:cubicBezTo>
                <a:close/>
                <a:moveTo>
                  <a:pt x="5065712" y="12431712"/>
                </a:moveTo>
                <a:cubicBezTo>
                  <a:pt x="5065712" y="12431712"/>
                  <a:pt x="5065712" y="12431712"/>
                  <a:pt x="5065712" y="12507912"/>
                </a:cubicBezTo>
                <a:cubicBezTo>
                  <a:pt x="5050126" y="12502657"/>
                  <a:pt x="5037137" y="12486892"/>
                  <a:pt x="5037137" y="12468498"/>
                </a:cubicBezTo>
                <a:cubicBezTo>
                  <a:pt x="5037137" y="12450105"/>
                  <a:pt x="5050126" y="12436967"/>
                  <a:pt x="5065712" y="12431712"/>
                </a:cubicBezTo>
                <a:close/>
                <a:moveTo>
                  <a:pt x="4256881" y="12415838"/>
                </a:moveTo>
                <a:cubicBezTo>
                  <a:pt x="4279239" y="12415838"/>
                  <a:pt x="4297363" y="12433962"/>
                  <a:pt x="4297363" y="12456320"/>
                </a:cubicBezTo>
                <a:cubicBezTo>
                  <a:pt x="4297363" y="12478678"/>
                  <a:pt x="4279239" y="12496802"/>
                  <a:pt x="4256881" y="12496802"/>
                </a:cubicBezTo>
                <a:cubicBezTo>
                  <a:pt x="4234523" y="12496802"/>
                  <a:pt x="4216399" y="12478678"/>
                  <a:pt x="4216399" y="12456320"/>
                </a:cubicBezTo>
                <a:cubicBezTo>
                  <a:pt x="4216399" y="12433962"/>
                  <a:pt x="4234523" y="12415838"/>
                  <a:pt x="4256881" y="12415838"/>
                </a:cubicBezTo>
                <a:close/>
                <a:moveTo>
                  <a:pt x="3267869" y="12414250"/>
                </a:moveTo>
                <a:cubicBezTo>
                  <a:pt x="3290227" y="12414250"/>
                  <a:pt x="3308351" y="12432729"/>
                  <a:pt x="3308351" y="12455525"/>
                </a:cubicBezTo>
                <a:cubicBezTo>
                  <a:pt x="3308351" y="12478321"/>
                  <a:pt x="3290227" y="12496800"/>
                  <a:pt x="3267869" y="12496800"/>
                </a:cubicBezTo>
                <a:cubicBezTo>
                  <a:pt x="3245511" y="12496800"/>
                  <a:pt x="3227387" y="12478321"/>
                  <a:pt x="3227387" y="12455525"/>
                </a:cubicBezTo>
                <a:cubicBezTo>
                  <a:pt x="3227387" y="12432729"/>
                  <a:pt x="3245511" y="12414250"/>
                  <a:pt x="3267869" y="12414250"/>
                </a:cubicBezTo>
                <a:close/>
                <a:moveTo>
                  <a:pt x="736600" y="12387262"/>
                </a:moveTo>
                <a:cubicBezTo>
                  <a:pt x="758519" y="12387262"/>
                  <a:pt x="776288" y="12406097"/>
                  <a:pt x="776288" y="12429331"/>
                </a:cubicBezTo>
                <a:cubicBezTo>
                  <a:pt x="776288" y="12452565"/>
                  <a:pt x="758519" y="12471400"/>
                  <a:pt x="736600" y="12471400"/>
                </a:cubicBezTo>
                <a:cubicBezTo>
                  <a:pt x="714681" y="12471400"/>
                  <a:pt x="696912" y="12452565"/>
                  <a:pt x="696912" y="12429331"/>
                </a:cubicBezTo>
                <a:cubicBezTo>
                  <a:pt x="696912" y="12406097"/>
                  <a:pt x="714681" y="12387262"/>
                  <a:pt x="736600" y="12387262"/>
                </a:cubicBezTo>
                <a:close/>
                <a:moveTo>
                  <a:pt x="4889631" y="12361862"/>
                </a:moveTo>
                <a:cubicBezTo>
                  <a:pt x="4902570" y="12361862"/>
                  <a:pt x="4915509" y="12367051"/>
                  <a:pt x="4920685" y="12377428"/>
                </a:cubicBezTo>
                <a:cubicBezTo>
                  <a:pt x="4925861" y="12374833"/>
                  <a:pt x="4933624" y="12374833"/>
                  <a:pt x="4938800" y="12374833"/>
                </a:cubicBezTo>
                <a:cubicBezTo>
                  <a:pt x="4943976" y="12374833"/>
                  <a:pt x="4951739" y="12377428"/>
                  <a:pt x="4956915" y="12380022"/>
                </a:cubicBezTo>
                <a:cubicBezTo>
                  <a:pt x="4959503" y="12377428"/>
                  <a:pt x="4962090" y="12377428"/>
                  <a:pt x="4964678" y="12377428"/>
                </a:cubicBezTo>
                <a:cubicBezTo>
                  <a:pt x="4975030" y="12377428"/>
                  <a:pt x="4985381" y="12382616"/>
                  <a:pt x="4990557" y="12387804"/>
                </a:cubicBezTo>
                <a:cubicBezTo>
                  <a:pt x="4993145" y="12387804"/>
                  <a:pt x="4995733" y="12387804"/>
                  <a:pt x="4998320" y="12387804"/>
                </a:cubicBezTo>
                <a:cubicBezTo>
                  <a:pt x="5019023" y="12387804"/>
                  <a:pt x="5037138" y="12405964"/>
                  <a:pt x="5037138" y="12426718"/>
                </a:cubicBezTo>
                <a:cubicBezTo>
                  <a:pt x="5037138" y="12450066"/>
                  <a:pt x="5019023" y="12468225"/>
                  <a:pt x="4998320" y="12468225"/>
                </a:cubicBezTo>
                <a:cubicBezTo>
                  <a:pt x="4987969" y="12468225"/>
                  <a:pt x="4977618" y="12463037"/>
                  <a:pt x="4969854" y="12457848"/>
                </a:cubicBezTo>
                <a:cubicBezTo>
                  <a:pt x="4967266" y="12457848"/>
                  <a:pt x="4967266" y="12457848"/>
                  <a:pt x="4964678" y="12457848"/>
                </a:cubicBezTo>
                <a:cubicBezTo>
                  <a:pt x="4956915" y="12457848"/>
                  <a:pt x="4951739" y="12455254"/>
                  <a:pt x="4946563" y="12452660"/>
                </a:cubicBezTo>
                <a:cubicBezTo>
                  <a:pt x="4943976" y="12455254"/>
                  <a:pt x="4941388" y="12455254"/>
                  <a:pt x="4938800" y="12455254"/>
                </a:cubicBezTo>
                <a:cubicBezTo>
                  <a:pt x="4925861" y="12455254"/>
                  <a:pt x="4912921" y="12447471"/>
                  <a:pt x="4905158" y="12437095"/>
                </a:cubicBezTo>
                <a:cubicBezTo>
                  <a:pt x="4899982" y="12439689"/>
                  <a:pt x="4894806" y="12442283"/>
                  <a:pt x="4889631" y="12442283"/>
                </a:cubicBezTo>
                <a:cubicBezTo>
                  <a:pt x="4866340" y="12442283"/>
                  <a:pt x="4848225" y="12424124"/>
                  <a:pt x="4848225" y="12400776"/>
                </a:cubicBezTo>
                <a:cubicBezTo>
                  <a:pt x="4848225" y="12380022"/>
                  <a:pt x="4866340" y="12361862"/>
                  <a:pt x="4889631" y="12361862"/>
                </a:cubicBezTo>
                <a:close/>
                <a:moveTo>
                  <a:pt x="4775199" y="12315825"/>
                </a:moveTo>
                <a:cubicBezTo>
                  <a:pt x="4797995" y="12315825"/>
                  <a:pt x="4816474" y="12333594"/>
                  <a:pt x="4816474" y="12355513"/>
                </a:cubicBezTo>
                <a:cubicBezTo>
                  <a:pt x="4816474" y="12377432"/>
                  <a:pt x="4797995" y="12395201"/>
                  <a:pt x="4775199" y="12395201"/>
                </a:cubicBezTo>
                <a:cubicBezTo>
                  <a:pt x="4752403" y="12395201"/>
                  <a:pt x="4733924" y="12377432"/>
                  <a:pt x="4733924" y="12355513"/>
                </a:cubicBezTo>
                <a:cubicBezTo>
                  <a:pt x="4733924" y="12333594"/>
                  <a:pt x="4752403" y="12315825"/>
                  <a:pt x="4775199" y="12315825"/>
                </a:cubicBezTo>
                <a:close/>
                <a:moveTo>
                  <a:pt x="1564482" y="12225337"/>
                </a:moveTo>
                <a:cubicBezTo>
                  <a:pt x="1586840" y="12225337"/>
                  <a:pt x="1604964" y="12243106"/>
                  <a:pt x="1604964" y="12265025"/>
                </a:cubicBezTo>
                <a:cubicBezTo>
                  <a:pt x="1604964" y="12286944"/>
                  <a:pt x="1586840" y="12304713"/>
                  <a:pt x="1564482" y="12304713"/>
                </a:cubicBezTo>
                <a:cubicBezTo>
                  <a:pt x="1542124" y="12304713"/>
                  <a:pt x="1524000" y="12286944"/>
                  <a:pt x="1524000" y="12265025"/>
                </a:cubicBezTo>
                <a:cubicBezTo>
                  <a:pt x="1524000" y="12243106"/>
                  <a:pt x="1542124" y="12225337"/>
                  <a:pt x="1564482" y="12225337"/>
                </a:cubicBezTo>
                <a:close/>
                <a:moveTo>
                  <a:pt x="3737769" y="12211050"/>
                </a:moveTo>
                <a:cubicBezTo>
                  <a:pt x="3760127" y="12211050"/>
                  <a:pt x="3778251" y="12229174"/>
                  <a:pt x="3778251" y="12251532"/>
                </a:cubicBezTo>
                <a:cubicBezTo>
                  <a:pt x="3778251" y="12273890"/>
                  <a:pt x="3760127" y="12292014"/>
                  <a:pt x="3737769" y="12292014"/>
                </a:cubicBezTo>
                <a:cubicBezTo>
                  <a:pt x="3715411" y="12292014"/>
                  <a:pt x="3697287" y="12273890"/>
                  <a:pt x="3697287" y="12251532"/>
                </a:cubicBezTo>
                <a:cubicBezTo>
                  <a:pt x="3697287" y="12229174"/>
                  <a:pt x="3715411" y="12211050"/>
                  <a:pt x="3737769" y="12211050"/>
                </a:cubicBezTo>
                <a:close/>
                <a:moveTo>
                  <a:pt x="4545012" y="12209463"/>
                </a:moveTo>
                <a:cubicBezTo>
                  <a:pt x="4566931" y="12209463"/>
                  <a:pt x="4584700" y="12227942"/>
                  <a:pt x="4584700" y="12250738"/>
                </a:cubicBezTo>
                <a:cubicBezTo>
                  <a:pt x="4584700" y="12273534"/>
                  <a:pt x="4566931" y="12292013"/>
                  <a:pt x="4545012" y="12292013"/>
                </a:cubicBezTo>
                <a:cubicBezTo>
                  <a:pt x="4523093" y="12292013"/>
                  <a:pt x="4505324" y="12273534"/>
                  <a:pt x="4505324" y="12250738"/>
                </a:cubicBezTo>
                <a:cubicBezTo>
                  <a:pt x="4505324" y="12227942"/>
                  <a:pt x="4523093" y="12209463"/>
                  <a:pt x="4545012" y="12209463"/>
                </a:cubicBezTo>
                <a:close/>
                <a:moveTo>
                  <a:pt x="5016603" y="12177712"/>
                </a:moveTo>
                <a:cubicBezTo>
                  <a:pt x="5034705" y="12177712"/>
                  <a:pt x="5050222" y="12190725"/>
                  <a:pt x="5055394" y="12208942"/>
                </a:cubicBezTo>
                <a:cubicBezTo>
                  <a:pt x="5065739" y="12211544"/>
                  <a:pt x="5076083" y="12221954"/>
                  <a:pt x="5078669" y="12232364"/>
                </a:cubicBezTo>
                <a:cubicBezTo>
                  <a:pt x="5086427" y="12237569"/>
                  <a:pt x="5094186" y="12245376"/>
                  <a:pt x="5096772" y="12255786"/>
                </a:cubicBezTo>
                <a:cubicBezTo>
                  <a:pt x="5117460" y="12255786"/>
                  <a:pt x="5135563" y="12274003"/>
                  <a:pt x="5135563" y="12294823"/>
                </a:cubicBezTo>
                <a:cubicBezTo>
                  <a:pt x="5135563" y="12318245"/>
                  <a:pt x="5117460" y="12336462"/>
                  <a:pt x="5094186" y="12336462"/>
                </a:cubicBezTo>
                <a:cubicBezTo>
                  <a:pt x="5076083" y="12336462"/>
                  <a:pt x="5060566" y="12323450"/>
                  <a:pt x="5055394" y="12307835"/>
                </a:cubicBezTo>
                <a:cubicBezTo>
                  <a:pt x="5039878" y="12305233"/>
                  <a:pt x="5026947" y="12294823"/>
                  <a:pt x="5019189" y="12279208"/>
                </a:cubicBezTo>
                <a:cubicBezTo>
                  <a:pt x="5011430" y="12274003"/>
                  <a:pt x="5006258" y="12266196"/>
                  <a:pt x="5003672" y="12255786"/>
                </a:cubicBezTo>
                <a:cubicBezTo>
                  <a:pt x="4988156" y="12250581"/>
                  <a:pt x="4975225" y="12234966"/>
                  <a:pt x="4975225" y="12216749"/>
                </a:cubicBezTo>
                <a:cubicBezTo>
                  <a:pt x="4975225" y="12195929"/>
                  <a:pt x="4993328" y="12177712"/>
                  <a:pt x="5016603" y="12177712"/>
                </a:cubicBezTo>
                <a:close/>
                <a:moveTo>
                  <a:pt x="5192712" y="12149137"/>
                </a:moveTo>
                <a:cubicBezTo>
                  <a:pt x="5192712" y="12149137"/>
                  <a:pt x="5192712" y="12149137"/>
                  <a:pt x="5192712" y="12225337"/>
                </a:cubicBezTo>
                <a:cubicBezTo>
                  <a:pt x="5177472" y="12220082"/>
                  <a:pt x="5167312" y="12204317"/>
                  <a:pt x="5167312" y="12185923"/>
                </a:cubicBezTo>
                <a:cubicBezTo>
                  <a:pt x="5167312" y="12167530"/>
                  <a:pt x="5177472" y="12154392"/>
                  <a:pt x="5192712" y="12149137"/>
                </a:cubicBezTo>
                <a:close/>
                <a:moveTo>
                  <a:pt x="4947444" y="12120563"/>
                </a:moveTo>
                <a:cubicBezTo>
                  <a:pt x="4969802" y="12120563"/>
                  <a:pt x="4987926" y="12139042"/>
                  <a:pt x="4987926" y="12161838"/>
                </a:cubicBezTo>
                <a:cubicBezTo>
                  <a:pt x="4987926" y="12184634"/>
                  <a:pt x="4969802" y="12203113"/>
                  <a:pt x="4947444" y="12203113"/>
                </a:cubicBezTo>
                <a:cubicBezTo>
                  <a:pt x="4925086" y="12203113"/>
                  <a:pt x="4906962" y="12184634"/>
                  <a:pt x="4906962" y="12161838"/>
                </a:cubicBezTo>
                <a:cubicBezTo>
                  <a:pt x="4906962" y="12139042"/>
                  <a:pt x="4925086" y="12120563"/>
                  <a:pt x="4947444" y="12120563"/>
                </a:cubicBezTo>
                <a:close/>
                <a:moveTo>
                  <a:pt x="2293937" y="12045950"/>
                </a:moveTo>
                <a:cubicBezTo>
                  <a:pt x="2315856" y="12045950"/>
                  <a:pt x="2333625" y="12064429"/>
                  <a:pt x="2333625" y="12087225"/>
                </a:cubicBezTo>
                <a:cubicBezTo>
                  <a:pt x="2333625" y="12110021"/>
                  <a:pt x="2315856" y="12128500"/>
                  <a:pt x="2293937" y="12128500"/>
                </a:cubicBezTo>
                <a:cubicBezTo>
                  <a:pt x="2272018" y="12128500"/>
                  <a:pt x="2254249" y="12110021"/>
                  <a:pt x="2254249" y="12087225"/>
                </a:cubicBezTo>
                <a:cubicBezTo>
                  <a:pt x="2254249" y="12064429"/>
                  <a:pt x="2272018" y="12045950"/>
                  <a:pt x="2293937" y="12045950"/>
                </a:cubicBezTo>
                <a:close/>
                <a:moveTo>
                  <a:pt x="4783931" y="12014200"/>
                </a:moveTo>
                <a:cubicBezTo>
                  <a:pt x="4806289" y="12014200"/>
                  <a:pt x="4824413" y="12032324"/>
                  <a:pt x="4824413" y="12054682"/>
                </a:cubicBezTo>
                <a:cubicBezTo>
                  <a:pt x="4824413" y="12077040"/>
                  <a:pt x="4806289" y="12095164"/>
                  <a:pt x="4783931" y="12095164"/>
                </a:cubicBezTo>
                <a:cubicBezTo>
                  <a:pt x="4761573" y="12095164"/>
                  <a:pt x="4743449" y="12077040"/>
                  <a:pt x="4743449" y="12054682"/>
                </a:cubicBezTo>
                <a:cubicBezTo>
                  <a:pt x="4743449" y="12032324"/>
                  <a:pt x="4761573" y="12014200"/>
                  <a:pt x="4783931" y="12014200"/>
                </a:cubicBezTo>
                <a:close/>
                <a:moveTo>
                  <a:pt x="4137819" y="12012613"/>
                </a:moveTo>
                <a:cubicBezTo>
                  <a:pt x="4160177" y="12012613"/>
                  <a:pt x="4178301" y="12030382"/>
                  <a:pt x="4178301" y="12052301"/>
                </a:cubicBezTo>
                <a:cubicBezTo>
                  <a:pt x="4178301" y="12074220"/>
                  <a:pt x="4160177" y="12091989"/>
                  <a:pt x="4137819" y="12091989"/>
                </a:cubicBezTo>
                <a:cubicBezTo>
                  <a:pt x="4115461" y="12091989"/>
                  <a:pt x="4097337" y="12074220"/>
                  <a:pt x="4097337" y="12052301"/>
                </a:cubicBezTo>
                <a:cubicBezTo>
                  <a:pt x="4097337" y="12030382"/>
                  <a:pt x="4115461" y="12012613"/>
                  <a:pt x="4137819" y="12012613"/>
                </a:cubicBezTo>
                <a:close/>
                <a:moveTo>
                  <a:pt x="5088525" y="11939587"/>
                </a:moveTo>
                <a:cubicBezTo>
                  <a:pt x="5109457" y="11939587"/>
                  <a:pt x="5127772" y="11957771"/>
                  <a:pt x="5127772" y="11981151"/>
                </a:cubicBezTo>
                <a:cubicBezTo>
                  <a:pt x="5127772" y="11991542"/>
                  <a:pt x="5125155" y="11999335"/>
                  <a:pt x="5117306" y="12007128"/>
                </a:cubicBezTo>
                <a:cubicBezTo>
                  <a:pt x="5119923" y="12007128"/>
                  <a:pt x="5122539" y="12004530"/>
                  <a:pt x="5122539" y="12004530"/>
                </a:cubicBezTo>
                <a:cubicBezTo>
                  <a:pt x="5146087" y="12004530"/>
                  <a:pt x="5164402" y="12022715"/>
                  <a:pt x="5164402" y="12046094"/>
                </a:cubicBezTo>
                <a:cubicBezTo>
                  <a:pt x="5164402" y="12051290"/>
                  <a:pt x="5164402" y="12056485"/>
                  <a:pt x="5161786" y="12061680"/>
                </a:cubicBezTo>
                <a:cubicBezTo>
                  <a:pt x="5169635" y="12066876"/>
                  <a:pt x="5172251" y="12077267"/>
                  <a:pt x="5172251" y="12087658"/>
                </a:cubicBezTo>
                <a:cubicBezTo>
                  <a:pt x="5172251" y="12090255"/>
                  <a:pt x="5172251" y="12092853"/>
                  <a:pt x="5172251" y="12095451"/>
                </a:cubicBezTo>
                <a:cubicBezTo>
                  <a:pt x="5180101" y="12103244"/>
                  <a:pt x="5187950" y="12113635"/>
                  <a:pt x="5187950" y="12126624"/>
                </a:cubicBezTo>
                <a:cubicBezTo>
                  <a:pt x="5187950" y="12150003"/>
                  <a:pt x="5169635" y="12168187"/>
                  <a:pt x="5146087" y="12168187"/>
                </a:cubicBezTo>
                <a:cubicBezTo>
                  <a:pt x="5122539" y="12168187"/>
                  <a:pt x="5104224" y="12150003"/>
                  <a:pt x="5104224" y="12126624"/>
                </a:cubicBezTo>
                <a:cubicBezTo>
                  <a:pt x="5104224" y="12124026"/>
                  <a:pt x="5106840" y="12121428"/>
                  <a:pt x="5106840" y="12118830"/>
                </a:cubicBezTo>
                <a:cubicBezTo>
                  <a:pt x="5096375" y="12111037"/>
                  <a:pt x="5091142" y="12100646"/>
                  <a:pt x="5091142" y="12087658"/>
                </a:cubicBezTo>
                <a:cubicBezTo>
                  <a:pt x="5091142" y="12082462"/>
                  <a:pt x="5091142" y="12079865"/>
                  <a:pt x="5093758" y="12074669"/>
                </a:cubicBezTo>
                <a:cubicBezTo>
                  <a:pt x="5085909" y="12066876"/>
                  <a:pt x="5083292" y="12056485"/>
                  <a:pt x="5083292" y="12046094"/>
                </a:cubicBezTo>
                <a:cubicBezTo>
                  <a:pt x="5083292" y="12035703"/>
                  <a:pt x="5085909" y="12027910"/>
                  <a:pt x="5093758" y="12020117"/>
                </a:cubicBezTo>
                <a:cubicBezTo>
                  <a:pt x="5091142" y="12020117"/>
                  <a:pt x="5088525" y="12020117"/>
                  <a:pt x="5088525" y="12020117"/>
                </a:cubicBezTo>
                <a:cubicBezTo>
                  <a:pt x="5064977" y="12020117"/>
                  <a:pt x="5046662" y="12001933"/>
                  <a:pt x="5046662" y="11981151"/>
                </a:cubicBezTo>
                <a:cubicBezTo>
                  <a:pt x="5046662" y="11957771"/>
                  <a:pt x="5064977" y="11939587"/>
                  <a:pt x="5088525" y="11939587"/>
                </a:cubicBezTo>
                <a:close/>
                <a:moveTo>
                  <a:pt x="2929731" y="11864975"/>
                </a:moveTo>
                <a:cubicBezTo>
                  <a:pt x="2952089" y="11864975"/>
                  <a:pt x="2970213" y="11882744"/>
                  <a:pt x="2970213" y="11904663"/>
                </a:cubicBezTo>
                <a:cubicBezTo>
                  <a:pt x="2970213" y="11926582"/>
                  <a:pt x="2952089" y="11944351"/>
                  <a:pt x="2929731" y="11944351"/>
                </a:cubicBezTo>
                <a:cubicBezTo>
                  <a:pt x="2907373" y="11944351"/>
                  <a:pt x="2889249" y="11926582"/>
                  <a:pt x="2889249" y="11904663"/>
                </a:cubicBezTo>
                <a:cubicBezTo>
                  <a:pt x="2889249" y="11882744"/>
                  <a:pt x="2907373" y="11864975"/>
                  <a:pt x="2929731" y="11864975"/>
                </a:cubicBezTo>
                <a:close/>
                <a:moveTo>
                  <a:pt x="5319712" y="11850687"/>
                </a:moveTo>
                <a:cubicBezTo>
                  <a:pt x="5319712" y="11850687"/>
                  <a:pt x="5319712" y="11850687"/>
                  <a:pt x="5319712" y="11928475"/>
                </a:cubicBezTo>
                <a:cubicBezTo>
                  <a:pt x="5304126" y="11923289"/>
                  <a:pt x="5291137" y="11907732"/>
                  <a:pt x="5291137" y="11889581"/>
                </a:cubicBezTo>
                <a:cubicBezTo>
                  <a:pt x="5291137" y="11871431"/>
                  <a:pt x="5304126" y="11858466"/>
                  <a:pt x="5319712" y="11850687"/>
                </a:cubicBezTo>
                <a:close/>
                <a:moveTo>
                  <a:pt x="4980781" y="11825288"/>
                </a:moveTo>
                <a:cubicBezTo>
                  <a:pt x="5003139" y="11825288"/>
                  <a:pt x="5021263" y="11843767"/>
                  <a:pt x="5021263" y="11866563"/>
                </a:cubicBezTo>
                <a:cubicBezTo>
                  <a:pt x="5021263" y="11889359"/>
                  <a:pt x="5003139" y="11907838"/>
                  <a:pt x="4980781" y="11907838"/>
                </a:cubicBezTo>
                <a:cubicBezTo>
                  <a:pt x="4958423" y="11907838"/>
                  <a:pt x="4940299" y="11889359"/>
                  <a:pt x="4940299" y="11866563"/>
                </a:cubicBezTo>
                <a:cubicBezTo>
                  <a:pt x="4940299" y="11843767"/>
                  <a:pt x="4958423" y="11825288"/>
                  <a:pt x="4980781" y="11825288"/>
                </a:cubicBezTo>
                <a:close/>
                <a:moveTo>
                  <a:pt x="4472781" y="11820525"/>
                </a:moveTo>
                <a:cubicBezTo>
                  <a:pt x="4495139" y="11820525"/>
                  <a:pt x="4513263" y="11838294"/>
                  <a:pt x="4513263" y="11860213"/>
                </a:cubicBezTo>
                <a:cubicBezTo>
                  <a:pt x="4513263" y="11882132"/>
                  <a:pt x="4495139" y="11899901"/>
                  <a:pt x="4472781" y="11899901"/>
                </a:cubicBezTo>
                <a:cubicBezTo>
                  <a:pt x="4450423" y="11899901"/>
                  <a:pt x="4432299" y="11882132"/>
                  <a:pt x="4432299" y="11860213"/>
                </a:cubicBezTo>
                <a:cubicBezTo>
                  <a:pt x="4432299" y="11838294"/>
                  <a:pt x="4450423" y="11820525"/>
                  <a:pt x="4472781" y="11820525"/>
                </a:cubicBezTo>
                <a:close/>
                <a:moveTo>
                  <a:pt x="5203050" y="11768137"/>
                </a:moveTo>
                <a:cubicBezTo>
                  <a:pt x="5226398" y="11768137"/>
                  <a:pt x="5244558" y="11786302"/>
                  <a:pt x="5244558" y="11809656"/>
                </a:cubicBezTo>
                <a:cubicBezTo>
                  <a:pt x="5244558" y="11825226"/>
                  <a:pt x="5234181" y="11838201"/>
                  <a:pt x="5218616" y="11845986"/>
                </a:cubicBezTo>
                <a:cubicBezTo>
                  <a:pt x="5239369" y="11848581"/>
                  <a:pt x="5254935" y="11864150"/>
                  <a:pt x="5254935" y="11884910"/>
                </a:cubicBezTo>
                <a:cubicBezTo>
                  <a:pt x="5254935" y="11895290"/>
                  <a:pt x="5249746" y="11905670"/>
                  <a:pt x="5241964" y="11913455"/>
                </a:cubicBezTo>
                <a:cubicBezTo>
                  <a:pt x="5249746" y="11921239"/>
                  <a:pt x="5254935" y="11931619"/>
                  <a:pt x="5254935" y="11941999"/>
                </a:cubicBezTo>
                <a:cubicBezTo>
                  <a:pt x="5254935" y="11949784"/>
                  <a:pt x="5252341" y="11954974"/>
                  <a:pt x="5249746" y="11960164"/>
                </a:cubicBezTo>
                <a:cubicBezTo>
                  <a:pt x="5262717" y="11967949"/>
                  <a:pt x="5270500" y="11980923"/>
                  <a:pt x="5270500" y="11996493"/>
                </a:cubicBezTo>
                <a:cubicBezTo>
                  <a:pt x="5270500" y="12019848"/>
                  <a:pt x="5252341" y="12038012"/>
                  <a:pt x="5231587" y="12038012"/>
                </a:cubicBezTo>
                <a:cubicBezTo>
                  <a:pt x="5208239" y="12038012"/>
                  <a:pt x="5190079" y="12019848"/>
                  <a:pt x="5190079" y="11996493"/>
                </a:cubicBezTo>
                <a:cubicBezTo>
                  <a:pt x="5190079" y="11988708"/>
                  <a:pt x="5192674" y="11983518"/>
                  <a:pt x="5195268" y="11978328"/>
                </a:cubicBezTo>
                <a:cubicBezTo>
                  <a:pt x="5182297" y="11970543"/>
                  <a:pt x="5174514" y="11957569"/>
                  <a:pt x="5174514" y="11941999"/>
                </a:cubicBezTo>
                <a:cubicBezTo>
                  <a:pt x="5174514" y="11931619"/>
                  <a:pt x="5177108" y="11921239"/>
                  <a:pt x="5184891" y="11913455"/>
                </a:cubicBezTo>
                <a:cubicBezTo>
                  <a:pt x="5179702" y="11905670"/>
                  <a:pt x="5174514" y="11895290"/>
                  <a:pt x="5174514" y="11884910"/>
                </a:cubicBezTo>
                <a:cubicBezTo>
                  <a:pt x="5174514" y="11869340"/>
                  <a:pt x="5184891" y="11853771"/>
                  <a:pt x="5197862" y="11848581"/>
                </a:cubicBezTo>
                <a:cubicBezTo>
                  <a:pt x="5179702" y="11845986"/>
                  <a:pt x="5164137" y="11830416"/>
                  <a:pt x="5164137" y="11809656"/>
                </a:cubicBezTo>
                <a:cubicBezTo>
                  <a:pt x="5164137" y="11786302"/>
                  <a:pt x="5182297" y="11768137"/>
                  <a:pt x="5203050" y="11768137"/>
                </a:cubicBezTo>
                <a:close/>
                <a:moveTo>
                  <a:pt x="5293717" y="11695112"/>
                </a:moveTo>
                <a:cubicBezTo>
                  <a:pt x="5314354" y="11695112"/>
                  <a:pt x="5332412" y="11713314"/>
                  <a:pt x="5332412" y="11734116"/>
                </a:cubicBezTo>
                <a:cubicBezTo>
                  <a:pt x="5332412" y="11752317"/>
                  <a:pt x="5322093" y="11765318"/>
                  <a:pt x="5309195" y="11773119"/>
                </a:cubicBezTo>
                <a:cubicBezTo>
                  <a:pt x="5322093" y="11778319"/>
                  <a:pt x="5329832" y="11791321"/>
                  <a:pt x="5329832" y="11806922"/>
                </a:cubicBezTo>
                <a:cubicBezTo>
                  <a:pt x="5329832" y="11827724"/>
                  <a:pt x="5311775" y="11845925"/>
                  <a:pt x="5288557" y="11845925"/>
                </a:cubicBezTo>
                <a:cubicBezTo>
                  <a:pt x="5267920" y="11845925"/>
                  <a:pt x="5249862" y="11827724"/>
                  <a:pt x="5249862" y="11806922"/>
                </a:cubicBezTo>
                <a:cubicBezTo>
                  <a:pt x="5249862" y="11791321"/>
                  <a:pt x="5260181" y="11775719"/>
                  <a:pt x="5273079" y="11770519"/>
                </a:cubicBezTo>
                <a:cubicBezTo>
                  <a:pt x="5260181" y="11762718"/>
                  <a:pt x="5252442" y="11749717"/>
                  <a:pt x="5252442" y="11734116"/>
                </a:cubicBezTo>
                <a:cubicBezTo>
                  <a:pt x="5252442" y="11713314"/>
                  <a:pt x="5270500" y="11695112"/>
                  <a:pt x="5293717" y="11695112"/>
                </a:cubicBezTo>
                <a:close/>
                <a:moveTo>
                  <a:pt x="3478213" y="11680825"/>
                </a:moveTo>
                <a:cubicBezTo>
                  <a:pt x="3500132" y="11680825"/>
                  <a:pt x="3517901" y="11699304"/>
                  <a:pt x="3517901" y="11722100"/>
                </a:cubicBezTo>
                <a:cubicBezTo>
                  <a:pt x="3517901" y="11744896"/>
                  <a:pt x="3500132" y="11763375"/>
                  <a:pt x="3478213" y="11763375"/>
                </a:cubicBezTo>
                <a:cubicBezTo>
                  <a:pt x="3456294" y="11763375"/>
                  <a:pt x="3438525" y="11744896"/>
                  <a:pt x="3438525" y="11722100"/>
                </a:cubicBezTo>
                <a:cubicBezTo>
                  <a:pt x="3438525" y="11699304"/>
                  <a:pt x="3456294" y="11680825"/>
                  <a:pt x="3478213" y="11680825"/>
                </a:cubicBezTo>
                <a:close/>
                <a:moveTo>
                  <a:pt x="5141913" y="11649075"/>
                </a:moveTo>
                <a:cubicBezTo>
                  <a:pt x="5163832" y="11649075"/>
                  <a:pt x="5181601" y="11667199"/>
                  <a:pt x="5181601" y="11689557"/>
                </a:cubicBezTo>
                <a:cubicBezTo>
                  <a:pt x="5181601" y="11711915"/>
                  <a:pt x="5163832" y="11730039"/>
                  <a:pt x="5141913" y="11730039"/>
                </a:cubicBezTo>
                <a:cubicBezTo>
                  <a:pt x="5119994" y="11730039"/>
                  <a:pt x="5102225" y="11711915"/>
                  <a:pt x="5102225" y="11689557"/>
                </a:cubicBezTo>
                <a:cubicBezTo>
                  <a:pt x="5102225" y="11667199"/>
                  <a:pt x="5119994" y="11649075"/>
                  <a:pt x="5141913" y="11649075"/>
                </a:cubicBezTo>
                <a:close/>
                <a:moveTo>
                  <a:pt x="4752181" y="11636375"/>
                </a:moveTo>
                <a:cubicBezTo>
                  <a:pt x="4774539" y="11636375"/>
                  <a:pt x="4792663" y="11654144"/>
                  <a:pt x="4792663" y="11676063"/>
                </a:cubicBezTo>
                <a:cubicBezTo>
                  <a:pt x="4792663" y="11697982"/>
                  <a:pt x="4774539" y="11715751"/>
                  <a:pt x="4752181" y="11715751"/>
                </a:cubicBezTo>
                <a:cubicBezTo>
                  <a:pt x="4729823" y="11715751"/>
                  <a:pt x="4711699" y="11697982"/>
                  <a:pt x="4711699" y="11676063"/>
                </a:cubicBezTo>
                <a:cubicBezTo>
                  <a:pt x="4711699" y="11654144"/>
                  <a:pt x="4729823" y="11636375"/>
                  <a:pt x="4752181" y="11636375"/>
                </a:cubicBezTo>
                <a:close/>
                <a:moveTo>
                  <a:pt x="5299075" y="11607800"/>
                </a:moveTo>
                <a:cubicBezTo>
                  <a:pt x="5319713" y="11607800"/>
                  <a:pt x="5337771" y="11625827"/>
                  <a:pt x="5337771" y="11649005"/>
                </a:cubicBezTo>
                <a:cubicBezTo>
                  <a:pt x="5337771" y="11649005"/>
                  <a:pt x="5337771" y="11649005"/>
                  <a:pt x="5337771" y="11651580"/>
                </a:cubicBezTo>
                <a:cubicBezTo>
                  <a:pt x="5345510" y="11646430"/>
                  <a:pt x="5353249" y="11641279"/>
                  <a:pt x="5360988" y="11641279"/>
                </a:cubicBezTo>
                <a:cubicBezTo>
                  <a:pt x="5384205" y="11641279"/>
                  <a:pt x="5402263" y="11659306"/>
                  <a:pt x="5402263" y="11682484"/>
                </a:cubicBezTo>
                <a:cubicBezTo>
                  <a:pt x="5402263" y="11705661"/>
                  <a:pt x="5384205" y="11723688"/>
                  <a:pt x="5360988" y="11723688"/>
                </a:cubicBezTo>
                <a:cubicBezTo>
                  <a:pt x="5340350" y="11723688"/>
                  <a:pt x="5322293" y="11705661"/>
                  <a:pt x="5322293" y="11682484"/>
                </a:cubicBezTo>
                <a:cubicBezTo>
                  <a:pt x="5322293" y="11682484"/>
                  <a:pt x="5322293" y="11682484"/>
                  <a:pt x="5322293" y="11679908"/>
                </a:cubicBezTo>
                <a:cubicBezTo>
                  <a:pt x="5314553" y="11685059"/>
                  <a:pt x="5306814" y="11687634"/>
                  <a:pt x="5299075" y="11687634"/>
                </a:cubicBezTo>
                <a:cubicBezTo>
                  <a:pt x="5275858" y="11687634"/>
                  <a:pt x="5257800" y="11669607"/>
                  <a:pt x="5257800" y="11649005"/>
                </a:cubicBezTo>
                <a:cubicBezTo>
                  <a:pt x="5257800" y="11625827"/>
                  <a:pt x="5275858" y="11607800"/>
                  <a:pt x="5299075" y="11607800"/>
                </a:cubicBezTo>
                <a:close/>
                <a:moveTo>
                  <a:pt x="5362575" y="11558587"/>
                </a:moveTo>
                <a:cubicBezTo>
                  <a:pt x="5384494" y="11558587"/>
                  <a:pt x="5402263" y="11576356"/>
                  <a:pt x="5402263" y="11598275"/>
                </a:cubicBezTo>
                <a:cubicBezTo>
                  <a:pt x="5402263" y="11620194"/>
                  <a:pt x="5384494" y="11637963"/>
                  <a:pt x="5362575" y="11637963"/>
                </a:cubicBezTo>
                <a:cubicBezTo>
                  <a:pt x="5340656" y="11637963"/>
                  <a:pt x="5322887" y="11620194"/>
                  <a:pt x="5322887" y="11598275"/>
                </a:cubicBezTo>
                <a:cubicBezTo>
                  <a:pt x="5322887" y="11576356"/>
                  <a:pt x="5340656" y="11558587"/>
                  <a:pt x="5362575" y="11558587"/>
                </a:cubicBezTo>
                <a:close/>
                <a:moveTo>
                  <a:pt x="5441950" y="11542712"/>
                </a:moveTo>
                <a:cubicBezTo>
                  <a:pt x="5441950" y="11542712"/>
                  <a:pt x="5441950" y="11542712"/>
                  <a:pt x="5441950" y="11617325"/>
                </a:cubicBezTo>
                <a:cubicBezTo>
                  <a:pt x="5426364" y="11612180"/>
                  <a:pt x="5413375" y="11599315"/>
                  <a:pt x="5413375" y="11581305"/>
                </a:cubicBezTo>
                <a:cubicBezTo>
                  <a:pt x="5413375" y="11563295"/>
                  <a:pt x="5426364" y="11547858"/>
                  <a:pt x="5441950" y="11542712"/>
                </a:cubicBezTo>
                <a:close/>
                <a:moveTo>
                  <a:pt x="3942557" y="11504612"/>
                </a:moveTo>
                <a:cubicBezTo>
                  <a:pt x="3964915" y="11504612"/>
                  <a:pt x="3983039" y="11522381"/>
                  <a:pt x="3983039" y="11544300"/>
                </a:cubicBezTo>
                <a:cubicBezTo>
                  <a:pt x="3983039" y="11566219"/>
                  <a:pt x="3964915" y="11583988"/>
                  <a:pt x="3942557" y="11583988"/>
                </a:cubicBezTo>
                <a:cubicBezTo>
                  <a:pt x="3920199" y="11583988"/>
                  <a:pt x="3902075" y="11566219"/>
                  <a:pt x="3902075" y="11544300"/>
                </a:cubicBezTo>
                <a:cubicBezTo>
                  <a:pt x="3902075" y="11522381"/>
                  <a:pt x="3920199" y="11504612"/>
                  <a:pt x="3942557" y="11504612"/>
                </a:cubicBezTo>
                <a:close/>
                <a:moveTo>
                  <a:pt x="5272088" y="11482387"/>
                </a:moveTo>
                <a:cubicBezTo>
                  <a:pt x="5294007" y="11482387"/>
                  <a:pt x="5311776" y="11500511"/>
                  <a:pt x="5311776" y="11522869"/>
                </a:cubicBezTo>
                <a:cubicBezTo>
                  <a:pt x="5311776" y="11545227"/>
                  <a:pt x="5294007" y="11563351"/>
                  <a:pt x="5272088" y="11563351"/>
                </a:cubicBezTo>
                <a:cubicBezTo>
                  <a:pt x="5250169" y="11563351"/>
                  <a:pt x="5232400" y="11545227"/>
                  <a:pt x="5232400" y="11522869"/>
                </a:cubicBezTo>
                <a:cubicBezTo>
                  <a:pt x="5232400" y="11500511"/>
                  <a:pt x="5250169" y="11482387"/>
                  <a:pt x="5272088" y="11482387"/>
                </a:cubicBezTo>
                <a:close/>
                <a:moveTo>
                  <a:pt x="897732" y="11469688"/>
                </a:moveTo>
                <a:cubicBezTo>
                  <a:pt x="920090" y="11469688"/>
                  <a:pt x="938214" y="11488523"/>
                  <a:pt x="938214" y="11511757"/>
                </a:cubicBezTo>
                <a:cubicBezTo>
                  <a:pt x="938214" y="11534991"/>
                  <a:pt x="920090" y="11553826"/>
                  <a:pt x="897732" y="11553826"/>
                </a:cubicBezTo>
                <a:cubicBezTo>
                  <a:pt x="875374" y="11553826"/>
                  <a:pt x="857250" y="11534991"/>
                  <a:pt x="857250" y="11511757"/>
                </a:cubicBezTo>
                <a:cubicBezTo>
                  <a:pt x="857250" y="11488523"/>
                  <a:pt x="875374" y="11469688"/>
                  <a:pt x="897732" y="11469688"/>
                </a:cubicBezTo>
                <a:close/>
                <a:moveTo>
                  <a:pt x="4980781" y="11460163"/>
                </a:moveTo>
                <a:cubicBezTo>
                  <a:pt x="5003139" y="11460163"/>
                  <a:pt x="5021263" y="11477932"/>
                  <a:pt x="5021263" y="11499851"/>
                </a:cubicBezTo>
                <a:cubicBezTo>
                  <a:pt x="5021263" y="11521770"/>
                  <a:pt x="5003139" y="11539539"/>
                  <a:pt x="4980781" y="11539539"/>
                </a:cubicBezTo>
                <a:cubicBezTo>
                  <a:pt x="4958423" y="11539539"/>
                  <a:pt x="4940299" y="11521770"/>
                  <a:pt x="4940299" y="11499851"/>
                </a:cubicBezTo>
                <a:cubicBezTo>
                  <a:pt x="4940299" y="11477932"/>
                  <a:pt x="4958423" y="11460163"/>
                  <a:pt x="4980781" y="11460163"/>
                </a:cubicBezTo>
                <a:close/>
                <a:moveTo>
                  <a:pt x="5426013" y="11428412"/>
                </a:moveTo>
                <a:cubicBezTo>
                  <a:pt x="5449265" y="11428412"/>
                  <a:pt x="5467350" y="11446502"/>
                  <a:pt x="5467350" y="11469761"/>
                </a:cubicBezTo>
                <a:cubicBezTo>
                  <a:pt x="5467350" y="11493020"/>
                  <a:pt x="5449265" y="11511110"/>
                  <a:pt x="5426013" y="11511110"/>
                </a:cubicBezTo>
                <a:cubicBezTo>
                  <a:pt x="5423429" y="11511110"/>
                  <a:pt x="5418262" y="11508526"/>
                  <a:pt x="5415678" y="11508526"/>
                </a:cubicBezTo>
                <a:cubicBezTo>
                  <a:pt x="5410511" y="11526616"/>
                  <a:pt x="5395010" y="11539537"/>
                  <a:pt x="5376925" y="11539537"/>
                </a:cubicBezTo>
                <a:cubicBezTo>
                  <a:pt x="5353672" y="11539537"/>
                  <a:pt x="5335587" y="11521447"/>
                  <a:pt x="5335587" y="11498188"/>
                </a:cubicBezTo>
                <a:cubicBezTo>
                  <a:pt x="5335587" y="11477514"/>
                  <a:pt x="5353672" y="11459424"/>
                  <a:pt x="5376925" y="11459424"/>
                </a:cubicBezTo>
                <a:cubicBezTo>
                  <a:pt x="5382092" y="11459424"/>
                  <a:pt x="5384675" y="11459424"/>
                  <a:pt x="5387259" y="11459424"/>
                </a:cubicBezTo>
                <a:cubicBezTo>
                  <a:pt x="5392426" y="11443918"/>
                  <a:pt x="5407928" y="11428412"/>
                  <a:pt x="5426013" y="11428412"/>
                </a:cubicBezTo>
                <a:close/>
                <a:moveTo>
                  <a:pt x="4336256" y="11329988"/>
                </a:moveTo>
                <a:cubicBezTo>
                  <a:pt x="4359490" y="11329988"/>
                  <a:pt x="4378325" y="11348467"/>
                  <a:pt x="4378325" y="11371263"/>
                </a:cubicBezTo>
                <a:cubicBezTo>
                  <a:pt x="4378325" y="11394059"/>
                  <a:pt x="4359490" y="11412538"/>
                  <a:pt x="4336256" y="11412538"/>
                </a:cubicBezTo>
                <a:cubicBezTo>
                  <a:pt x="4313022" y="11412538"/>
                  <a:pt x="4294187" y="11394059"/>
                  <a:pt x="4294187" y="11371263"/>
                </a:cubicBezTo>
                <a:cubicBezTo>
                  <a:pt x="4294187" y="11348467"/>
                  <a:pt x="4313022" y="11329988"/>
                  <a:pt x="4336256" y="11329988"/>
                </a:cubicBezTo>
                <a:close/>
                <a:moveTo>
                  <a:pt x="1740694" y="11325225"/>
                </a:moveTo>
                <a:cubicBezTo>
                  <a:pt x="1763052" y="11325225"/>
                  <a:pt x="1781176" y="11342994"/>
                  <a:pt x="1781176" y="11364913"/>
                </a:cubicBezTo>
                <a:cubicBezTo>
                  <a:pt x="1781176" y="11386832"/>
                  <a:pt x="1763052" y="11404601"/>
                  <a:pt x="1740694" y="11404601"/>
                </a:cubicBezTo>
                <a:cubicBezTo>
                  <a:pt x="1718336" y="11404601"/>
                  <a:pt x="1700212" y="11386832"/>
                  <a:pt x="1700212" y="11364913"/>
                </a:cubicBezTo>
                <a:cubicBezTo>
                  <a:pt x="1700212" y="11342994"/>
                  <a:pt x="1718336" y="11325225"/>
                  <a:pt x="1740694" y="11325225"/>
                </a:cubicBezTo>
                <a:close/>
                <a:moveTo>
                  <a:pt x="5488738" y="11312525"/>
                </a:moveTo>
                <a:cubicBezTo>
                  <a:pt x="5509505" y="11312525"/>
                  <a:pt x="5527675" y="11330546"/>
                  <a:pt x="5527675" y="11353714"/>
                </a:cubicBezTo>
                <a:cubicBezTo>
                  <a:pt x="5527675" y="11376883"/>
                  <a:pt x="5509505" y="11394904"/>
                  <a:pt x="5488738" y="11394904"/>
                </a:cubicBezTo>
                <a:cubicBezTo>
                  <a:pt x="5480951" y="11394904"/>
                  <a:pt x="5475759" y="11392329"/>
                  <a:pt x="5470568" y="11389755"/>
                </a:cubicBezTo>
                <a:cubicBezTo>
                  <a:pt x="5465376" y="11397478"/>
                  <a:pt x="5454993" y="11402627"/>
                  <a:pt x="5444610" y="11402627"/>
                </a:cubicBezTo>
                <a:cubicBezTo>
                  <a:pt x="5431631" y="11402627"/>
                  <a:pt x="5418652" y="11394904"/>
                  <a:pt x="5410865" y="11384606"/>
                </a:cubicBezTo>
                <a:cubicBezTo>
                  <a:pt x="5405673" y="11400052"/>
                  <a:pt x="5392694" y="11407775"/>
                  <a:pt x="5374524" y="11407775"/>
                </a:cubicBezTo>
                <a:cubicBezTo>
                  <a:pt x="5353758" y="11407775"/>
                  <a:pt x="5335587" y="11389755"/>
                  <a:pt x="5335587" y="11369160"/>
                </a:cubicBezTo>
                <a:cubicBezTo>
                  <a:pt x="5335587" y="11345991"/>
                  <a:pt x="5353758" y="11327971"/>
                  <a:pt x="5374524" y="11327971"/>
                </a:cubicBezTo>
                <a:cubicBezTo>
                  <a:pt x="5387503" y="11327971"/>
                  <a:pt x="5400482" y="11335694"/>
                  <a:pt x="5408269" y="11343417"/>
                </a:cubicBezTo>
                <a:cubicBezTo>
                  <a:pt x="5413461" y="11330546"/>
                  <a:pt x="5426440" y="11320248"/>
                  <a:pt x="5444610" y="11320248"/>
                </a:cubicBezTo>
                <a:cubicBezTo>
                  <a:pt x="5449802" y="11320248"/>
                  <a:pt x="5454993" y="11322823"/>
                  <a:pt x="5460185" y="11325397"/>
                </a:cubicBezTo>
                <a:cubicBezTo>
                  <a:pt x="5467972" y="11317674"/>
                  <a:pt x="5478355" y="11312525"/>
                  <a:pt x="5488738" y="11312525"/>
                </a:cubicBezTo>
                <a:close/>
                <a:moveTo>
                  <a:pt x="5168107" y="11293475"/>
                </a:moveTo>
                <a:cubicBezTo>
                  <a:pt x="5190465" y="11293475"/>
                  <a:pt x="5208589" y="11311954"/>
                  <a:pt x="5208589" y="11334750"/>
                </a:cubicBezTo>
                <a:cubicBezTo>
                  <a:pt x="5208589" y="11357546"/>
                  <a:pt x="5190465" y="11376025"/>
                  <a:pt x="5168107" y="11376025"/>
                </a:cubicBezTo>
                <a:cubicBezTo>
                  <a:pt x="5145749" y="11376025"/>
                  <a:pt x="5127625" y="11357546"/>
                  <a:pt x="5127625" y="11334750"/>
                </a:cubicBezTo>
                <a:cubicBezTo>
                  <a:pt x="5127625" y="11311954"/>
                  <a:pt x="5145749" y="11293475"/>
                  <a:pt x="5168107" y="11293475"/>
                </a:cubicBezTo>
                <a:close/>
                <a:moveTo>
                  <a:pt x="5457226" y="11182350"/>
                </a:moveTo>
                <a:cubicBezTo>
                  <a:pt x="5470255" y="11182350"/>
                  <a:pt x="5480679" y="11187546"/>
                  <a:pt x="5488497" y="11195339"/>
                </a:cubicBezTo>
                <a:cubicBezTo>
                  <a:pt x="5491102" y="11195339"/>
                  <a:pt x="5496314" y="11192741"/>
                  <a:pt x="5501526" y="11192741"/>
                </a:cubicBezTo>
                <a:cubicBezTo>
                  <a:pt x="5522373" y="11192741"/>
                  <a:pt x="5538009" y="11208328"/>
                  <a:pt x="5540615" y="11229109"/>
                </a:cubicBezTo>
                <a:cubicBezTo>
                  <a:pt x="5545827" y="11226512"/>
                  <a:pt x="5551038" y="11221316"/>
                  <a:pt x="5556250" y="11218718"/>
                </a:cubicBezTo>
                <a:cubicBezTo>
                  <a:pt x="5556250" y="11218718"/>
                  <a:pt x="5556250" y="11218718"/>
                  <a:pt x="5556250" y="11296650"/>
                </a:cubicBezTo>
                <a:cubicBezTo>
                  <a:pt x="5543221" y="11291455"/>
                  <a:pt x="5532797" y="11278466"/>
                  <a:pt x="5530191" y="11262880"/>
                </a:cubicBezTo>
                <a:cubicBezTo>
                  <a:pt x="5522373" y="11270673"/>
                  <a:pt x="5511950" y="11273271"/>
                  <a:pt x="5501526" y="11273271"/>
                </a:cubicBezTo>
                <a:cubicBezTo>
                  <a:pt x="5491102" y="11273271"/>
                  <a:pt x="5480679" y="11268075"/>
                  <a:pt x="5472861" y="11262880"/>
                </a:cubicBezTo>
                <a:cubicBezTo>
                  <a:pt x="5467649" y="11262880"/>
                  <a:pt x="5462438" y="11265478"/>
                  <a:pt x="5457226" y="11265478"/>
                </a:cubicBezTo>
                <a:cubicBezTo>
                  <a:pt x="5436378" y="11265478"/>
                  <a:pt x="5418137" y="11247293"/>
                  <a:pt x="5418137" y="11223914"/>
                </a:cubicBezTo>
                <a:cubicBezTo>
                  <a:pt x="5418137" y="11200534"/>
                  <a:pt x="5436378" y="11182350"/>
                  <a:pt x="5457226" y="11182350"/>
                </a:cubicBezTo>
                <a:close/>
                <a:moveTo>
                  <a:pt x="2478882" y="11171237"/>
                </a:moveTo>
                <a:cubicBezTo>
                  <a:pt x="2501240" y="11171237"/>
                  <a:pt x="2519364" y="11189361"/>
                  <a:pt x="2519364" y="11211719"/>
                </a:cubicBezTo>
                <a:cubicBezTo>
                  <a:pt x="2519364" y="11234077"/>
                  <a:pt x="2501240" y="11252201"/>
                  <a:pt x="2478882" y="11252201"/>
                </a:cubicBezTo>
                <a:cubicBezTo>
                  <a:pt x="2456524" y="11252201"/>
                  <a:pt x="2438400" y="11234077"/>
                  <a:pt x="2438400" y="11211719"/>
                </a:cubicBezTo>
                <a:cubicBezTo>
                  <a:pt x="2438400" y="11189361"/>
                  <a:pt x="2456524" y="11171237"/>
                  <a:pt x="2478882" y="11171237"/>
                </a:cubicBezTo>
                <a:close/>
                <a:moveTo>
                  <a:pt x="4663281" y="11166475"/>
                </a:moveTo>
                <a:cubicBezTo>
                  <a:pt x="4686515" y="11166475"/>
                  <a:pt x="4705350" y="11184599"/>
                  <a:pt x="4705350" y="11206957"/>
                </a:cubicBezTo>
                <a:cubicBezTo>
                  <a:pt x="4705350" y="11229315"/>
                  <a:pt x="4686515" y="11247439"/>
                  <a:pt x="4663281" y="11247439"/>
                </a:cubicBezTo>
                <a:cubicBezTo>
                  <a:pt x="4640047" y="11247439"/>
                  <a:pt x="4621212" y="11229315"/>
                  <a:pt x="4621212" y="11206957"/>
                </a:cubicBezTo>
                <a:cubicBezTo>
                  <a:pt x="4621212" y="11184599"/>
                  <a:pt x="4640047" y="11166475"/>
                  <a:pt x="4663281" y="11166475"/>
                </a:cubicBezTo>
                <a:close/>
                <a:moveTo>
                  <a:pt x="5317331" y="11137900"/>
                </a:moveTo>
                <a:cubicBezTo>
                  <a:pt x="5340565" y="11137900"/>
                  <a:pt x="5359400" y="11156379"/>
                  <a:pt x="5359400" y="11179175"/>
                </a:cubicBezTo>
                <a:cubicBezTo>
                  <a:pt x="5359400" y="11201971"/>
                  <a:pt x="5340565" y="11220450"/>
                  <a:pt x="5317331" y="11220450"/>
                </a:cubicBezTo>
                <a:cubicBezTo>
                  <a:pt x="5294097" y="11220450"/>
                  <a:pt x="5275262" y="11201971"/>
                  <a:pt x="5275262" y="11179175"/>
                </a:cubicBezTo>
                <a:cubicBezTo>
                  <a:pt x="5275262" y="11156379"/>
                  <a:pt x="5294097" y="11137900"/>
                  <a:pt x="5317331" y="11137900"/>
                </a:cubicBezTo>
                <a:close/>
                <a:moveTo>
                  <a:pt x="5525521" y="11047412"/>
                </a:moveTo>
                <a:cubicBezTo>
                  <a:pt x="5543777" y="11047412"/>
                  <a:pt x="5559425" y="11060452"/>
                  <a:pt x="5564642" y="11078709"/>
                </a:cubicBezTo>
                <a:cubicBezTo>
                  <a:pt x="5582898" y="11081317"/>
                  <a:pt x="5595938" y="11096965"/>
                  <a:pt x="5595938" y="11115221"/>
                </a:cubicBezTo>
                <a:cubicBezTo>
                  <a:pt x="5595938" y="11138694"/>
                  <a:pt x="5577682" y="11156950"/>
                  <a:pt x="5554209" y="11156950"/>
                </a:cubicBezTo>
                <a:cubicBezTo>
                  <a:pt x="5535953" y="11156950"/>
                  <a:pt x="5520305" y="11143910"/>
                  <a:pt x="5517697" y="11128262"/>
                </a:cubicBezTo>
                <a:cubicBezTo>
                  <a:pt x="5499440" y="11123046"/>
                  <a:pt x="5486400" y="11107397"/>
                  <a:pt x="5486400" y="11089141"/>
                </a:cubicBezTo>
                <a:cubicBezTo>
                  <a:pt x="5486400" y="11065669"/>
                  <a:pt x="5504656" y="11047412"/>
                  <a:pt x="5525521" y="11047412"/>
                </a:cubicBezTo>
                <a:close/>
                <a:moveTo>
                  <a:pt x="3113087" y="11018838"/>
                </a:moveTo>
                <a:cubicBezTo>
                  <a:pt x="3135883" y="11018838"/>
                  <a:pt x="3154362" y="11036962"/>
                  <a:pt x="3154362" y="11059320"/>
                </a:cubicBezTo>
                <a:cubicBezTo>
                  <a:pt x="3154362" y="11081678"/>
                  <a:pt x="3135883" y="11099802"/>
                  <a:pt x="3113087" y="11099802"/>
                </a:cubicBezTo>
                <a:cubicBezTo>
                  <a:pt x="3090291" y="11099802"/>
                  <a:pt x="3071812" y="11081678"/>
                  <a:pt x="3071812" y="11059320"/>
                </a:cubicBezTo>
                <a:cubicBezTo>
                  <a:pt x="3071812" y="11036962"/>
                  <a:pt x="3090291" y="11018838"/>
                  <a:pt x="3113087" y="11018838"/>
                </a:cubicBezTo>
                <a:close/>
                <a:moveTo>
                  <a:pt x="4933156" y="11010900"/>
                </a:moveTo>
                <a:cubicBezTo>
                  <a:pt x="4956390" y="11010900"/>
                  <a:pt x="4975225" y="11029024"/>
                  <a:pt x="4975225" y="11051382"/>
                </a:cubicBezTo>
                <a:cubicBezTo>
                  <a:pt x="4975225" y="11073740"/>
                  <a:pt x="4956390" y="11091864"/>
                  <a:pt x="4933156" y="11091864"/>
                </a:cubicBezTo>
                <a:cubicBezTo>
                  <a:pt x="4909922" y="11091864"/>
                  <a:pt x="4891087" y="11073740"/>
                  <a:pt x="4891087" y="11051382"/>
                </a:cubicBezTo>
                <a:cubicBezTo>
                  <a:pt x="4891087" y="11029024"/>
                  <a:pt x="4909922" y="11010900"/>
                  <a:pt x="4933156" y="11010900"/>
                </a:cubicBezTo>
                <a:close/>
                <a:moveTo>
                  <a:pt x="5435600" y="10993437"/>
                </a:moveTo>
                <a:cubicBezTo>
                  <a:pt x="5457519" y="10993437"/>
                  <a:pt x="5475288" y="11011916"/>
                  <a:pt x="5475288" y="11034712"/>
                </a:cubicBezTo>
                <a:cubicBezTo>
                  <a:pt x="5475288" y="11057508"/>
                  <a:pt x="5457519" y="11075987"/>
                  <a:pt x="5435600" y="11075987"/>
                </a:cubicBezTo>
                <a:cubicBezTo>
                  <a:pt x="5413681" y="11075987"/>
                  <a:pt x="5395912" y="11057508"/>
                  <a:pt x="5395912" y="11034712"/>
                </a:cubicBezTo>
                <a:cubicBezTo>
                  <a:pt x="5395912" y="11011916"/>
                  <a:pt x="5413681" y="10993437"/>
                  <a:pt x="5435600" y="10993437"/>
                </a:cubicBezTo>
                <a:close/>
                <a:moveTo>
                  <a:pt x="5582285" y="10925175"/>
                </a:moveTo>
                <a:cubicBezTo>
                  <a:pt x="5603240" y="10925175"/>
                  <a:pt x="5621576" y="10943465"/>
                  <a:pt x="5621576" y="10964367"/>
                </a:cubicBezTo>
                <a:cubicBezTo>
                  <a:pt x="5621576" y="10966980"/>
                  <a:pt x="5621576" y="10969592"/>
                  <a:pt x="5621576" y="10972205"/>
                </a:cubicBezTo>
                <a:cubicBezTo>
                  <a:pt x="5634673" y="10977431"/>
                  <a:pt x="5645150" y="10993107"/>
                  <a:pt x="5645150" y="11008784"/>
                </a:cubicBezTo>
                <a:cubicBezTo>
                  <a:pt x="5645150" y="11032299"/>
                  <a:pt x="5626815" y="11050588"/>
                  <a:pt x="5605860" y="11050588"/>
                </a:cubicBezTo>
                <a:cubicBezTo>
                  <a:pt x="5582285" y="11050588"/>
                  <a:pt x="5563950" y="11032299"/>
                  <a:pt x="5563950" y="11008784"/>
                </a:cubicBezTo>
                <a:cubicBezTo>
                  <a:pt x="5563950" y="11006171"/>
                  <a:pt x="5563950" y="11003558"/>
                  <a:pt x="5566569" y="11003558"/>
                </a:cubicBezTo>
                <a:cubicBezTo>
                  <a:pt x="5550853" y="10995720"/>
                  <a:pt x="5540375" y="10982656"/>
                  <a:pt x="5540375" y="10964367"/>
                </a:cubicBezTo>
                <a:cubicBezTo>
                  <a:pt x="5540375" y="10943465"/>
                  <a:pt x="5558711" y="10925175"/>
                  <a:pt x="5582285" y="10925175"/>
                </a:cubicBezTo>
                <a:close/>
                <a:moveTo>
                  <a:pt x="5665787" y="10882312"/>
                </a:moveTo>
                <a:cubicBezTo>
                  <a:pt x="5665787" y="10882312"/>
                  <a:pt x="5665787" y="10882312"/>
                  <a:pt x="5665787" y="10960100"/>
                </a:cubicBezTo>
                <a:cubicBezTo>
                  <a:pt x="5647603" y="10954914"/>
                  <a:pt x="5637212" y="10939357"/>
                  <a:pt x="5637212" y="10921206"/>
                </a:cubicBezTo>
                <a:cubicBezTo>
                  <a:pt x="5637212" y="10903056"/>
                  <a:pt x="5647603" y="10890091"/>
                  <a:pt x="5665787" y="10882312"/>
                </a:cubicBezTo>
                <a:close/>
                <a:moveTo>
                  <a:pt x="3656012" y="10868025"/>
                </a:moveTo>
                <a:cubicBezTo>
                  <a:pt x="3678808" y="10868025"/>
                  <a:pt x="3697287" y="10886860"/>
                  <a:pt x="3697287" y="10910094"/>
                </a:cubicBezTo>
                <a:cubicBezTo>
                  <a:pt x="3697287" y="10933328"/>
                  <a:pt x="3678808" y="10952163"/>
                  <a:pt x="3656012" y="10952163"/>
                </a:cubicBezTo>
                <a:cubicBezTo>
                  <a:pt x="3633216" y="10952163"/>
                  <a:pt x="3614737" y="10933328"/>
                  <a:pt x="3614737" y="10910094"/>
                </a:cubicBezTo>
                <a:cubicBezTo>
                  <a:pt x="3614737" y="10886860"/>
                  <a:pt x="3633216" y="10868025"/>
                  <a:pt x="3656012" y="10868025"/>
                </a:cubicBezTo>
                <a:close/>
                <a:moveTo>
                  <a:pt x="5152231" y="10863263"/>
                </a:moveTo>
                <a:cubicBezTo>
                  <a:pt x="5174589" y="10863263"/>
                  <a:pt x="5192713" y="10881387"/>
                  <a:pt x="5192713" y="10903745"/>
                </a:cubicBezTo>
                <a:cubicBezTo>
                  <a:pt x="5192713" y="10926103"/>
                  <a:pt x="5174589" y="10944227"/>
                  <a:pt x="5152231" y="10944227"/>
                </a:cubicBezTo>
                <a:cubicBezTo>
                  <a:pt x="5129873" y="10944227"/>
                  <a:pt x="5111749" y="10926103"/>
                  <a:pt x="5111749" y="10903745"/>
                </a:cubicBezTo>
                <a:cubicBezTo>
                  <a:pt x="5111749" y="10881387"/>
                  <a:pt x="5129873" y="10863263"/>
                  <a:pt x="5152231" y="10863263"/>
                </a:cubicBezTo>
                <a:close/>
                <a:moveTo>
                  <a:pt x="5528469" y="10858500"/>
                </a:moveTo>
                <a:cubicBezTo>
                  <a:pt x="5550827" y="10858500"/>
                  <a:pt x="5568951" y="10876269"/>
                  <a:pt x="5568951" y="10898188"/>
                </a:cubicBezTo>
                <a:cubicBezTo>
                  <a:pt x="5568951" y="10920107"/>
                  <a:pt x="5550827" y="10937876"/>
                  <a:pt x="5528469" y="10937876"/>
                </a:cubicBezTo>
                <a:cubicBezTo>
                  <a:pt x="5506111" y="10937876"/>
                  <a:pt x="5487987" y="10920107"/>
                  <a:pt x="5487987" y="10898188"/>
                </a:cubicBezTo>
                <a:cubicBezTo>
                  <a:pt x="5487987" y="10876269"/>
                  <a:pt x="5506111" y="10858500"/>
                  <a:pt x="5528469" y="10858500"/>
                </a:cubicBezTo>
                <a:close/>
                <a:moveTo>
                  <a:pt x="5627688" y="10809287"/>
                </a:moveTo>
                <a:cubicBezTo>
                  <a:pt x="5649607" y="10809287"/>
                  <a:pt x="5667376" y="10827766"/>
                  <a:pt x="5667376" y="10850562"/>
                </a:cubicBezTo>
                <a:cubicBezTo>
                  <a:pt x="5667376" y="10873358"/>
                  <a:pt x="5649607" y="10891837"/>
                  <a:pt x="5627688" y="10891837"/>
                </a:cubicBezTo>
                <a:cubicBezTo>
                  <a:pt x="5605769" y="10891837"/>
                  <a:pt x="5588000" y="10873358"/>
                  <a:pt x="5588000" y="10850562"/>
                </a:cubicBezTo>
                <a:cubicBezTo>
                  <a:pt x="5588000" y="10827766"/>
                  <a:pt x="5605769" y="10809287"/>
                  <a:pt x="5627688" y="10809287"/>
                </a:cubicBezTo>
                <a:close/>
                <a:moveTo>
                  <a:pt x="4115594" y="10726737"/>
                </a:moveTo>
                <a:cubicBezTo>
                  <a:pt x="4138828" y="10726737"/>
                  <a:pt x="4157663" y="10745216"/>
                  <a:pt x="4157663" y="10768012"/>
                </a:cubicBezTo>
                <a:cubicBezTo>
                  <a:pt x="4157663" y="10790808"/>
                  <a:pt x="4138828" y="10809287"/>
                  <a:pt x="4115594" y="10809287"/>
                </a:cubicBezTo>
                <a:cubicBezTo>
                  <a:pt x="4092360" y="10809287"/>
                  <a:pt x="4073525" y="10790808"/>
                  <a:pt x="4073525" y="10768012"/>
                </a:cubicBezTo>
                <a:cubicBezTo>
                  <a:pt x="4073525" y="10745216"/>
                  <a:pt x="4092360" y="10726737"/>
                  <a:pt x="4115594" y="10726737"/>
                </a:cubicBezTo>
                <a:close/>
                <a:moveTo>
                  <a:pt x="5329238" y="10723562"/>
                </a:moveTo>
                <a:cubicBezTo>
                  <a:pt x="5351157" y="10723562"/>
                  <a:pt x="5368926" y="10742041"/>
                  <a:pt x="5368926" y="10764837"/>
                </a:cubicBezTo>
                <a:cubicBezTo>
                  <a:pt x="5368926" y="10787633"/>
                  <a:pt x="5351157" y="10806112"/>
                  <a:pt x="5329238" y="10806112"/>
                </a:cubicBezTo>
                <a:cubicBezTo>
                  <a:pt x="5307319" y="10806112"/>
                  <a:pt x="5289550" y="10787633"/>
                  <a:pt x="5289550" y="10764837"/>
                </a:cubicBezTo>
                <a:cubicBezTo>
                  <a:pt x="5289550" y="10742041"/>
                  <a:pt x="5307319" y="10723562"/>
                  <a:pt x="5329238" y="10723562"/>
                </a:cubicBezTo>
                <a:close/>
                <a:moveTo>
                  <a:pt x="5669798" y="10704512"/>
                </a:moveTo>
                <a:cubicBezTo>
                  <a:pt x="5690519" y="10704512"/>
                  <a:pt x="5708650" y="10722769"/>
                  <a:pt x="5708650" y="10746241"/>
                </a:cubicBezTo>
                <a:cubicBezTo>
                  <a:pt x="5708650" y="10767105"/>
                  <a:pt x="5690519" y="10785362"/>
                  <a:pt x="5669798" y="10785362"/>
                </a:cubicBezTo>
                <a:cubicBezTo>
                  <a:pt x="5656847" y="10785362"/>
                  <a:pt x="5649077" y="10780146"/>
                  <a:pt x="5641306" y="10772321"/>
                </a:cubicBezTo>
                <a:cubicBezTo>
                  <a:pt x="5638716" y="10795794"/>
                  <a:pt x="5623175" y="10814050"/>
                  <a:pt x="5599864" y="10814050"/>
                </a:cubicBezTo>
                <a:cubicBezTo>
                  <a:pt x="5579143" y="10814050"/>
                  <a:pt x="5561012" y="10795794"/>
                  <a:pt x="5561012" y="10772321"/>
                </a:cubicBezTo>
                <a:cubicBezTo>
                  <a:pt x="5561012" y="10751457"/>
                  <a:pt x="5579143" y="10730593"/>
                  <a:pt x="5599864" y="10730593"/>
                </a:cubicBezTo>
                <a:cubicBezTo>
                  <a:pt x="5610225" y="10730593"/>
                  <a:pt x="5620585" y="10735809"/>
                  <a:pt x="5628356" y="10743633"/>
                </a:cubicBezTo>
                <a:cubicBezTo>
                  <a:pt x="5628356" y="10722769"/>
                  <a:pt x="5646487" y="10704512"/>
                  <a:pt x="5669798" y="10704512"/>
                </a:cubicBezTo>
                <a:close/>
                <a:moveTo>
                  <a:pt x="5709994" y="10609262"/>
                </a:moveTo>
                <a:cubicBezTo>
                  <a:pt x="5733348" y="10609262"/>
                  <a:pt x="5751513" y="10627565"/>
                  <a:pt x="5751513" y="10651098"/>
                </a:cubicBezTo>
                <a:cubicBezTo>
                  <a:pt x="5751513" y="10672015"/>
                  <a:pt x="5733348" y="10690318"/>
                  <a:pt x="5709994" y="10690318"/>
                </a:cubicBezTo>
                <a:cubicBezTo>
                  <a:pt x="5702209" y="10690318"/>
                  <a:pt x="5694424" y="10687703"/>
                  <a:pt x="5689234" y="10682474"/>
                </a:cubicBezTo>
                <a:cubicBezTo>
                  <a:pt x="5681449" y="10692933"/>
                  <a:pt x="5671069" y="10698162"/>
                  <a:pt x="5658095" y="10698162"/>
                </a:cubicBezTo>
                <a:cubicBezTo>
                  <a:pt x="5634740" y="10698162"/>
                  <a:pt x="5616575" y="10679859"/>
                  <a:pt x="5616575" y="10656327"/>
                </a:cubicBezTo>
                <a:cubicBezTo>
                  <a:pt x="5616575" y="10635409"/>
                  <a:pt x="5634740" y="10617106"/>
                  <a:pt x="5658095" y="10617106"/>
                </a:cubicBezTo>
                <a:cubicBezTo>
                  <a:pt x="5665879" y="10617106"/>
                  <a:pt x="5673664" y="10619721"/>
                  <a:pt x="5681449" y="10624950"/>
                </a:cubicBezTo>
                <a:cubicBezTo>
                  <a:pt x="5686639" y="10614492"/>
                  <a:pt x="5699614" y="10609262"/>
                  <a:pt x="5709994" y="10609262"/>
                </a:cubicBezTo>
                <a:close/>
                <a:moveTo>
                  <a:pt x="5466557" y="10596562"/>
                </a:moveTo>
                <a:cubicBezTo>
                  <a:pt x="5488915" y="10596562"/>
                  <a:pt x="5507039" y="10614331"/>
                  <a:pt x="5507039" y="10636250"/>
                </a:cubicBezTo>
                <a:cubicBezTo>
                  <a:pt x="5507039" y="10658169"/>
                  <a:pt x="5488915" y="10675938"/>
                  <a:pt x="5466557" y="10675938"/>
                </a:cubicBezTo>
                <a:cubicBezTo>
                  <a:pt x="5444199" y="10675938"/>
                  <a:pt x="5426075" y="10658169"/>
                  <a:pt x="5426075" y="10636250"/>
                </a:cubicBezTo>
                <a:cubicBezTo>
                  <a:pt x="5426075" y="10614331"/>
                  <a:pt x="5444199" y="10596562"/>
                  <a:pt x="5466557" y="10596562"/>
                </a:cubicBezTo>
                <a:close/>
                <a:moveTo>
                  <a:pt x="4501356" y="10591800"/>
                </a:moveTo>
                <a:cubicBezTo>
                  <a:pt x="4523714" y="10591800"/>
                  <a:pt x="4541838" y="10609569"/>
                  <a:pt x="4541838" y="10631488"/>
                </a:cubicBezTo>
                <a:cubicBezTo>
                  <a:pt x="4541838" y="10653407"/>
                  <a:pt x="4523714" y="10671176"/>
                  <a:pt x="4501356" y="10671176"/>
                </a:cubicBezTo>
                <a:cubicBezTo>
                  <a:pt x="4478998" y="10671176"/>
                  <a:pt x="4460874" y="10653407"/>
                  <a:pt x="4460874" y="10631488"/>
                </a:cubicBezTo>
                <a:cubicBezTo>
                  <a:pt x="4460874" y="10609569"/>
                  <a:pt x="4478998" y="10591800"/>
                  <a:pt x="4501356" y="10591800"/>
                </a:cubicBezTo>
                <a:close/>
                <a:moveTo>
                  <a:pt x="66675" y="10534650"/>
                </a:moveTo>
                <a:cubicBezTo>
                  <a:pt x="88594" y="10534650"/>
                  <a:pt x="106363" y="10552419"/>
                  <a:pt x="106363" y="10574338"/>
                </a:cubicBezTo>
                <a:cubicBezTo>
                  <a:pt x="106363" y="10596257"/>
                  <a:pt x="88594" y="10614026"/>
                  <a:pt x="66675" y="10614026"/>
                </a:cubicBezTo>
                <a:cubicBezTo>
                  <a:pt x="44756" y="10614026"/>
                  <a:pt x="26987" y="10596257"/>
                  <a:pt x="26987" y="10574338"/>
                </a:cubicBezTo>
                <a:cubicBezTo>
                  <a:pt x="26987" y="10552419"/>
                  <a:pt x="44756" y="10534650"/>
                  <a:pt x="66675" y="10534650"/>
                </a:cubicBezTo>
                <a:close/>
                <a:moveTo>
                  <a:pt x="5701464" y="10507662"/>
                </a:moveTo>
                <a:cubicBezTo>
                  <a:pt x="5722185" y="10507662"/>
                  <a:pt x="5740316" y="10525898"/>
                  <a:pt x="5742906" y="10546739"/>
                </a:cubicBezTo>
                <a:cubicBezTo>
                  <a:pt x="5745496" y="10538924"/>
                  <a:pt x="5753267" y="10536319"/>
                  <a:pt x="5761037" y="10533714"/>
                </a:cubicBezTo>
                <a:cubicBezTo>
                  <a:pt x="5761037" y="10533714"/>
                  <a:pt x="5761037" y="10533714"/>
                  <a:pt x="5761037" y="10609262"/>
                </a:cubicBezTo>
                <a:cubicBezTo>
                  <a:pt x="5745496" y="10604052"/>
                  <a:pt x="5735136" y="10591026"/>
                  <a:pt x="5732546" y="10572790"/>
                </a:cubicBezTo>
                <a:cubicBezTo>
                  <a:pt x="5724775" y="10583211"/>
                  <a:pt x="5714415" y="10588421"/>
                  <a:pt x="5701464" y="10588421"/>
                </a:cubicBezTo>
                <a:cubicBezTo>
                  <a:pt x="5680743" y="10588421"/>
                  <a:pt x="5662612" y="10570185"/>
                  <a:pt x="5662612" y="10549344"/>
                </a:cubicBezTo>
                <a:cubicBezTo>
                  <a:pt x="5662612" y="10525898"/>
                  <a:pt x="5680743" y="10507662"/>
                  <a:pt x="5701464" y="10507662"/>
                </a:cubicBezTo>
                <a:close/>
                <a:moveTo>
                  <a:pt x="5576094" y="10474325"/>
                </a:moveTo>
                <a:cubicBezTo>
                  <a:pt x="5598452" y="10474325"/>
                  <a:pt x="5616576" y="10492449"/>
                  <a:pt x="5616576" y="10514807"/>
                </a:cubicBezTo>
                <a:cubicBezTo>
                  <a:pt x="5616576" y="10537165"/>
                  <a:pt x="5598452" y="10555289"/>
                  <a:pt x="5576094" y="10555289"/>
                </a:cubicBezTo>
                <a:cubicBezTo>
                  <a:pt x="5553736" y="10555289"/>
                  <a:pt x="5535612" y="10537165"/>
                  <a:pt x="5535612" y="10514807"/>
                </a:cubicBezTo>
                <a:cubicBezTo>
                  <a:pt x="5535612" y="10492449"/>
                  <a:pt x="5553736" y="10474325"/>
                  <a:pt x="5576094" y="10474325"/>
                </a:cubicBezTo>
                <a:close/>
                <a:moveTo>
                  <a:pt x="4818856" y="10461625"/>
                </a:moveTo>
                <a:cubicBezTo>
                  <a:pt x="4842090" y="10461625"/>
                  <a:pt x="4860925" y="10479749"/>
                  <a:pt x="4860925" y="10502107"/>
                </a:cubicBezTo>
                <a:cubicBezTo>
                  <a:pt x="4860925" y="10524465"/>
                  <a:pt x="4842090" y="10542589"/>
                  <a:pt x="4818856" y="10542589"/>
                </a:cubicBezTo>
                <a:cubicBezTo>
                  <a:pt x="4795622" y="10542589"/>
                  <a:pt x="4776787" y="10524465"/>
                  <a:pt x="4776787" y="10502107"/>
                </a:cubicBezTo>
                <a:cubicBezTo>
                  <a:pt x="4776787" y="10479749"/>
                  <a:pt x="4795622" y="10461625"/>
                  <a:pt x="4818856" y="10461625"/>
                </a:cubicBezTo>
                <a:close/>
                <a:moveTo>
                  <a:pt x="1037432" y="10428287"/>
                </a:moveTo>
                <a:cubicBezTo>
                  <a:pt x="1059790" y="10428287"/>
                  <a:pt x="1077914" y="10446056"/>
                  <a:pt x="1077914" y="10467975"/>
                </a:cubicBezTo>
                <a:cubicBezTo>
                  <a:pt x="1077914" y="10489894"/>
                  <a:pt x="1059790" y="10507663"/>
                  <a:pt x="1037432" y="10507663"/>
                </a:cubicBezTo>
                <a:cubicBezTo>
                  <a:pt x="1015074" y="10507663"/>
                  <a:pt x="996950" y="10489894"/>
                  <a:pt x="996950" y="10467975"/>
                </a:cubicBezTo>
                <a:cubicBezTo>
                  <a:pt x="996950" y="10446056"/>
                  <a:pt x="1015074" y="10428287"/>
                  <a:pt x="1037432" y="10428287"/>
                </a:cubicBezTo>
                <a:close/>
                <a:moveTo>
                  <a:pt x="5739607" y="10409237"/>
                </a:moveTo>
                <a:cubicBezTo>
                  <a:pt x="5761965" y="10409237"/>
                  <a:pt x="5780089" y="10427361"/>
                  <a:pt x="5780089" y="10449719"/>
                </a:cubicBezTo>
                <a:cubicBezTo>
                  <a:pt x="5780089" y="10472077"/>
                  <a:pt x="5761965" y="10490201"/>
                  <a:pt x="5739607" y="10490201"/>
                </a:cubicBezTo>
                <a:cubicBezTo>
                  <a:pt x="5717249" y="10490201"/>
                  <a:pt x="5699125" y="10472077"/>
                  <a:pt x="5699125" y="10449719"/>
                </a:cubicBezTo>
                <a:cubicBezTo>
                  <a:pt x="5699125" y="10427361"/>
                  <a:pt x="5717249" y="10409237"/>
                  <a:pt x="5739607" y="10409237"/>
                </a:cubicBezTo>
                <a:close/>
                <a:moveTo>
                  <a:pt x="5658644" y="10363200"/>
                </a:moveTo>
                <a:cubicBezTo>
                  <a:pt x="5681002" y="10363200"/>
                  <a:pt x="5699126" y="10380969"/>
                  <a:pt x="5699126" y="10402888"/>
                </a:cubicBezTo>
                <a:cubicBezTo>
                  <a:pt x="5699126" y="10424807"/>
                  <a:pt x="5681002" y="10442576"/>
                  <a:pt x="5658644" y="10442576"/>
                </a:cubicBezTo>
                <a:cubicBezTo>
                  <a:pt x="5636286" y="10442576"/>
                  <a:pt x="5618162" y="10424807"/>
                  <a:pt x="5618162" y="10402888"/>
                </a:cubicBezTo>
                <a:cubicBezTo>
                  <a:pt x="5618162" y="10380969"/>
                  <a:pt x="5636286" y="10363200"/>
                  <a:pt x="5658644" y="10363200"/>
                </a:cubicBezTo>
                <a:close/>
                <a:moveTo>
                  <a:pt x="5080000" y="10339388"/>
                </a:moveTo>
                <a:cubicBezTo>
                  <a:pt x="5101919" y="10339388"/>
                  <a:pt x="5119688" y="10357867"/>
                  <a:pt x="5119688" y="10380663"/>
                </a:cubicBezTo>
                <a:cubicBezTo>
                  <a:pt x="5119688" y="10403459"/>
                  <a:pt x="5101919" y="10421938"/>
                  <a:pt x="5080000" y="10421938"/>
                </a:cubicBezTo>
                <a:cubicBezTo>
                  <a:pt x="5058081" y="10421938"/>
                  <a:pt x="5040312" y="10403459"/>
                  <a:pt x="5040312" y="10380663"/>
                </a:cubicBezTo>
                <a:cubicBezTo>
                  <a:pt x="5040312" y="10357867"/>
                  <a:pt x="5058081" y="10339388"/>
                  <a:pt x="5080000" y="10339388"/>
                </a:cubicBezTo>
                <a:close/>
                <a:moveTo>
                  <a:pt x="1886744" y="10313988"/>
                </a:moveTo>
                <a:cubicBezTo>
                  <a:pt x="1909102" y="10313988"/>
                  <a:pt x="1927226" y="10331757"/>
                  <a:pt x="1927226" y="10353676"/>
                </a:cubicBezTo>
                <a:cubicBezTo>
                  <a:pt x="1927226" y="10375595"/>
                  <a:pt x="1909102" y="10393364"/>
                  <a:pt x="1886744" y="10393364"/>
                </a:cubicBezTo>
                <a:cubicBezTo>
                  <a:pt x="1864386" y="10393364"/>
                  <a:pt x="1846262" y="10375595"/>
                  <a:pt x="1846262" y="10353676"/>
                </a:cubicBezTo>
                <a:cubicBezTo>
                  <a:pt x="1846262" y="10331757"/>
                  <a:pt x="1864386" y="10313988"/>
                  <a:pt x="1886744" y="10313988"/>
                </a:cubicBezTo>
                <a:close/>
                <a:moveTo>
                  <a:pt x="5719296" y="10260012"/>
                </a:moveTo>
                <a:cubicBezTo>
                  <a:pt x="5742828" y="10260012"/>
                  <a:pt x="5761131" y="10278122"/>
                  <a:pt x="5761131" y="10298818"/>
                </a:cubicBezTo>
                <a:cubicBezTo>
                  <a:pt x="5761131" y="10309166"/>
                  <a:pt x="5758516" y="10319514"/>
                  <a:pt x="5750672" y="10327275"/>
                </a:cubicBezTo>
                <a:cubicBezTo>
                  <a:pt x="5755902" y="10322101"/>
                  <a:pt x="5763746" y="10319514"/>
                  <a:pt x="5771590" y="10319514"/>
                </a:cubicBezTo>
                <a:cubicBezTo>
                  <a:pt x="5795122" y="10319514"/>
                  <a:pt x="5813425" y="10337623"/>
                  <a:pt x="5813425" y="10360907"/>
                </a:cubicBezTo>
                <a:cubicBezTo>
                  <a:pt x="5813425" y="10381603"/>
                  <a:pt x="5795122" y="10399712"/>
                  <a:pt x="5771590" y="10399712"/>
                </a:cubicBezTo>
                <a:cubicBezTo>
                  <a:pt x="5748057" y="10399712"/>
                  <a:pt x="5729755" y="10381603"/>
                  <a:pt x="5729755" y="10360907"/>
                </a:cubicBezTo>
                <a:cubicBezTo>
                  <a:pt x="5729755" y="10350559"/>
                  <a:pt x="5734984" y="10340210"/>
                  <a:pt x="5740213" y="10335036"/>
                </a:cubicBezTo>
                <a:cubicBezTo>
                  <a:pt x="5734984" y="10337623"/>
                  <a:pt x="5727140" y="10340210"/>
                  <a:pt x="5719296" y="10340210"/>
                </a:cubicBezTo>
                <a:cubicBezTo>
                  <a:pt x="5698378" y="10340210"/>
                  <a:pt x="5680075" y="10322101"/>
                  <a:pt x="5680075" y="10298818"/>
                </a:cubicBezTo>
                <a:cubicBezTo>
                  <a:pt x="5680075" y="10278122"/>
                  <a:pt x="5698378" y="10260012"/>
                  <a:pt x="5719296" y="10260012"/>
                </a:cubicBezTo>
                <a:close/>
                <a:moveTo>
                  <a:pt x="5804694" y="10236200"/>
                </a:moveTo>
                <a:cubicBezTo>
                  <a:pt x="5827052" y="10236200"/>
                  <a:pt x="5845176" y="10253969"/>
                  <a:pt x="5845176" y="10275888"/>
                </a:cubicBezTo>
                <a:cubicBezTo>
                  <a:pt x="5845176" y="10297807"/>
                  <a:pt x="5827052" y="10315576"/>
                  <a:pt x="5804694" y="10315576"/>
                </a:cubicBezTo>
                <a:cubicBezTo>
                  <a:pt x="5782336" y="10315576"/>
                  <a:pt x="5764212" y="10297807"/>
                  <a:pt x="5764212" y="10275888"/>
                </a:cubicBezTo>
                <a:cubicBezTo>
                  <a:pt x="5764212" y="10253969"/>
                  <a:pt x="5782336" y="10236200"/>
                  <a:pt x="5804694" y="10236200"/>
                </a:cubicBezTo>
                <a:close/>
                <a:moveTo>
                  <a:pt x="5290344" y="10225088"/>
                </a:moveTo>
                <a:cubicBezTo>
                  <a:pt x="5312702" y="10225088"/>
                  <a:pt x="5330826" y="10243923"/>
                  <a:pt x="5330826" y="10267157"/>
                </a:cubicBezTo>
                <a:cubicBezTo>
                  <a:pt x="5330826" y="10290391"/>
                  <a:pt x="5312702" y="10309226"/>
                  <a:pt x="5290344" y="10309226"/>
                </a:cubicBezTo>
                <a:cubicBezTo>
                  <a:pt x="5267986" y="10309226"/>
                  <a:pt x="5249862" y="10290391"/>
                  <a:pt x="5249862" y="10267157"/>
                </a:cubicBezTo>
                <a:cubicBezTo>
                  <a:pt x="5249862" y="10243923"/>
                  <a:pt x="5267986" y="10225088"/>
                  <a:pt x="5290344" y="10225088"/>
                </a:cubicBezTo>
                <a:close/>
                <a:moveTo>
                  <a:pt x="2622549" y="10202863"/>
                </a:moveTo>
                <a:cubicBezTo>
                  <a:pt x="2645345" y="10202863"/>
                  <a:pt x="2663824" y="10220632"/>
                  <a:pt x="2663824" y="10242551"/>
                </a:cubicBezTo>
                <a:cubicBezTo>
                  <a:pt x="2663824" y="10264470"/>
                  <a:pt x="2645345" y="10282239"/>
                  <a:pt x="2622549" y="10282239"/>
                </a:cubicBezTo>
                <a:cubicBezTo>
                  <a:pt x="2599753" y="10282239"/>
                  <a:pt x="2581274" y="10264470"/>
                  <a:pt x="2581274" y="10242551"/>
                </a:cubicBezTo>
                <a:cubicBezTo>
                  <a:pt x="2581274" y="10220632"/>
                  <a:pt x="2599753" y="10202863"/>
                  <a:pt x="2622549" y="10202863"/>
                </a:cubicBezTo>
                <a:close/>
                <a:moveTo>
                  <a:pt x="5846762" y="10171112"/>
                </a:moveTo>
                <a:cubicBezTo>
                  <a:pt x="5846762" y="10171112"/>
                  <a:pt x="5846762" y="10171112"/>
                  <a:pt x="5846762" y="10245725"/>
                </a:cubicBezTo>
                <a:cubicBezTo>
                  <a:pt x="5831176" y="10240580"/>
                  <a:pt x="5818187" y="10227715"/>
                  <a:pt x="5818187" y="10209705"/>
                </a:cubicBezTo>
                <a:cubicBezTo>
                  <a:pt x="5818187" y="10191695"/>
                  <a:pt x="5831176" y="10176258"/>
                  <a:pt x="5846762" y="10171112"/>
                </a:cubicBezTo>
                <a:close/>
                <a:moveTo>
                  <a:pt x="5768182" y="10163175"/>
                </a:moveTo>
                <a:cubicBezTo>
                  <a:pt x="5790540" y="10163175"/>
                  <a:pt x="5808664" y="10181299"/>
                  <a:pt x="5808664" y="10203657"/>
                </a:cubicBezTo>
                <a:cubicBezTo>
                  <a:pt x="5808664" y="10226015"/>
                  <a:pt x="5790540" y="10244139"/>
                  <a:pt x="5768182" y="10244139"/>
                </a:cubicBezTo>
                <a:cubicBezTo>
                  <a:pt x="5745824" y="10244139"/>
                  <a:pt x="5727700" y="10226015"/>
                  <a:pt x="5727700" y="10203657"/>
                </a:cubicBezTo>
                <a:cubicBezTo>
                  <a:pt x="5727700" y="10181299"/>
                  <a:pt x="5745824" y="10163175"/>
                  <a:pt x="5768182" y="10163175"/>
                </a:cubicBezTo>
                <a:close/>
                <a:moveTo>
                  <a:pt x="5457824" y="10118725"/>
                </a:moveTo>
                <a:cubicBezTo>
                  <a:pt x="5480620" y="10118725"/>
                  <a:pt x="5499099" y="10137560"/>
                  <a:pt x="5499099" y="10160794"/>
                </a:cubicBezTo>
                <a:cubicBezTo>
                  <a:pt x="5499099" y="10184028"/>
                  <a:pt x="5480620" y="10202863"/>
                  <a:pt x="5457824" y="10202863"/>
                </a:cubicBezTo>
                <a:cubicBezTo>
                  <a:pt x="5435028" y="10202863"/>
                  <a:pt x="5416549" y="10184028"/>
                  <a:pt x="5416549" y="10160794"/>
                </a:cubicBezTo>
                <a:cubicBezTo>
                  <a:pt x="5416549" y="10137560"/>
                  <a:pt x="5435028" y="10118725"/>
                  <a:pt x="5457824" y="10118725"/>
                </a:cubicBezTo>
                <a:close/>
                <a:moveTo>
                  <a:pt x="3253581" y="10096500"/>
                </a:moveTo>
                <a:cubicBezTo>
                  <a:pt x="3276815" y="10096500"/>
                  <a:pt x="3295650" y="10114269"/>
                  <a:pt x="3295650" y="10136188"/>
                </a:cubicBezTo>
                <a:cubicBezTo>
                  <a:pt x="3295650" y="10158107"/>
                  <a:pt x="3276815" y="10175876"/>
                  <a:pt x="3253581" y="10175876"/>
                </a:cubicBezTo>
                <a:cubicBezTo>
                  <a:pt x="3230347" y="10175876"/>
                  <a:pt x="3211512" y="10158107"/>
                  <a:pt x="3211512" y="10136188"/>
                </a:cubicBezTo>
                <a:cubicBezTo>
                  <a:pt x="3211512" y="10114269"/>
                  <a:pt x="3230347" y="10096500"/>
                  <a:pt x="3253581" y="10096500"/>
                </a:cubicBezTo>
                <a:close/>
                <a:moveTo>
                  <a:pt x="5804694" y="10075862"/>
                </a:moveTo>
                <a:cubicBezTo>
                  <a:pt x="5827052" y="10075862"/>
                  <a:pt x="5845176" y="10093631"/>
                  <a:pt x="5845176" y="10115550"/>
                </a:cubicBezTo>
                <a:cubicBezTo>
                  <a:pt x="5845176" y="10137469"/>
                  <a:pt x="5827052" y="10155238"/>
                  <a:pt x="5804694" y="10155238"/>
                </a:cubicBezTo>
                <a:cubicBezTo>
                  <a:pt x="5782336" y="10155238"/>
                  <a:pt x="5764212" y="10137469"/>
                  <a:pt x="5764212" y="10115550"/>
                </a:cubicBezTo>
                <a:cubicBezTo>
                  <a:pt x="5764212" y="10093631"/>
                  <a:pt x="5782336" y="10075862"/>
                  <a:pt x="5804694" y="10075862"/>
                </a:cubicBezTo>
                <a:close/>
                <a:moveTo>
                  <a:pt x="5587206" y="10020300"/>
                </a:moveTo>
                <a:cubicBezTo>
                  <a:pt x="5610440" y="10020300"/>
                  <a:pt x="5629275" y="10038424"/>
                  <a:pt x="5629275" y="10060782"/>
                </a:cubicBezTo>
                <a:cubicBezTo>
                  <a:pt x="5629275" y="10083140"/>
                  <a:pt x="5610440" y="10101264"/>
                  <a:pt x="5587206" y="10101264"/>
                </a:cubicBezTo>
                <a:cubicBezTo>
                  <a:pt x="5563972" y="10101264"/>
                  <a:pt x="5545137" y="10083140"/>
                  <a:pt x="5545137" y="10060782"/>
                </a:cubicBezTo>
                <a:cubicBezTo>
                  <a:pt x="5545137" y="10038424"/>
                  <a:pt x="5563972" y="10020300"/>
                  <a:pt x="5587206" y="10020300"/>
                </a:cubicBezTo>
                <a:close/>
                <a:moveTo>
                  <a:pt x="3790950" y="9991725"/>
                </a:moveTo>
                <a:cubicBezTo>
                  <a:pt x="3813746" y="9991725"/>
                  <a:pt x="3832225" y="10009849"/>
                  <a:pt x="3832225" y="10032207"/>
                </a:cubicBezTo>
                <a:cubicBezTo>
                  <a:pt x="3832225" y="10054565"/>
                  <a:pt x="3813746" y="10072689"/>
                  <a:pt x="3790950" y="10072689"/>
                </a:cubicBezTo>
                <a:cubicBezTo>
                  <a:pt x="3768154" y="10072689"/>
                  <a:pt x="3749675" y="10054565"/>
                  <a:pt x="3749675" y="10032207"/>
                </a:cubicBezTo>
                <a:cubicBezTo>
                  <a:pt x="3749675" y="10009849"/>
                  <a:pt x="3768154" y="9991725"/>
                  <a:pt x="3790950" y="9991725"/>
                </a:cubicBezTo>
                <a:close/>
                <a:moveTo>
                  <a:pt x="5687219" y="9929812"/>
                </a:moveTo>
                <a:cubicBezTo>
                  <a:pt x="5709577" y="9929812"/>
                  <a:pt x="5727701" y="9947936"/>
                  <a:pt x="5727701" y="9970294"/>
                </a:cubicBezTo>
                <a:cubicBezTo>
                  <a:pt x="5727701" y="9992652"/>
                  <a:pt x="5709577" y="10010776"/>
                  <a:pt x="5687219" y="10010776"/>
                </a:cubicBezTo>
                <a:cubicBezTo>
                  <a:pt x="5664861" y="10010776"/>
                  <a:pt x="5646737" y="9992652"/>
                  <a:pt x="5646737" y="9970294"/>
                </a:cubicBezTo>
                <a:cubicBezTo>
                  <a:pt x="5646737" y="9947936"/>
                  <a:pt x="5664861" y="9929812"/>
                  <a:pt x="5687219" y="9929812"/>
                </a:cubicBezTo>
                <a:close/>
                <a:moveTo>
                  <a:pt x="4244181" y="9893300"/>
                </a:moveTo>
                <a:cubicBezTo>
                  <a:pt x="4266539" y="9893300"/>
                  <a:pt x="4284663" y="9912135"/>
                  <a:pt x="4284663" y="9935369"/>
                </a:cubicBezTo>
                <a:cubicBezTo>
                  <a:pt x="4284663" y="9958603"/>
                  <a:pt x="4266539" y="9977438"/>
                  <a:pt x="4244181" y="9977438"/>
                </a:cubicBezTo>
                <a:cubicBezTo>
                  <a:pt x="4221823" y="9977438"/>
                  <a:pt x="4203699" y="9958603"/>
                  <a:pt x="4203699" y="9935369"/>
                </a:cubicBezTo>
                <a:cubicBezTo>
                  <a:pt x="4203699" y="9912135"/>
                  <a:pt x="4221823" y="9893300"/>
                  <a:pt x="4244181" y="9893300"/>
                </a:cubicBezTo>
                <a:close/>
                <a:moveTo>
                  <a:pt x="5762625" y="9844087"/>
                </a:moveTo>
                <a:cubicBezTo>
                  <a:pt x="5784544" y="9844087"/>
                  <a:pt x="5802313" y="9862211"/>
                  <a:pt x="5802313" y="9884569"/>
                </a:cubicBezTo>
                <a:cubicBezTo>
                  <a:pt x="5802313" y="9906927"/>
                  <a:pt x="5784544" y="9925051"/>
                  <a:pt x="5762625" y="9925051"/>
                </a:cubicBezTo>
                <a:cubicBezTo>
                  <a:pt x="5740706" y="9925051"/>
                  <a:pt x="5722937" y="9906927"/>
                  <a:pt x="5722937" y="9884569"/>
                </a:cubicBezTo>
                <a:cubicBezTo>
                  <a:pt x="5722937" y="9862211"/>
                  <a:pt x="5740706" y="9844087"/>
                  <a:pt x="5762625" y="9844087"/>
                </a:cubicBezTo>
                <a:close/>
                <a:moveTo>
                  <a:pt x="4621212" y="9802813"/>
                </a:moveTo>
                <a:cubicBezTo>
                  <a:pt x="4644008" y="9802813"/>
                  <a:pt x="4662487" y="9820937"/>
                  <a:pt x="4662487" y="9843295"/>
                </a:cubicBezTo>
                <a:cubicBezTo>
                  <a:pt x="4662487" y="9865653"/>
                  <a:pt x="4644008" y="9883777"/>
                  <a:pt x="4621212" y="9883777"/>
                </a:cubicBezTo>
                <a:cubicBezTo>
                  <a:pt x="4598416" y="9883777"/>
                  <a:pt x="4579937" y="9865653"/>
                  <a:pt x="4579937" y="9843295"/>
                </a:cubicBezTo>
                <a:cubicBezTo>
                  <a:pt x="4579937" y="9820937"/>
                  <a:pt x="4598416" y="9802813"/>
                  <a:pt x="4621212" y="9802813"/>
                </a:cubicBezTo>
                <a:close/>
                <a:moveTo>
                  <a:pt x="5917755" y="9799637"/>
                </a:moveTo>
                <a:cubicBezTo>
                  <a:pt x="5917755" y="9799637"/>
                  <a:pt x="5917755" y="9799637"/>
                  <a:pt x="5917755" y="9875208"/>
                </a:cubicBezTo>
                <a:cubicBezTo>
                  <a:pt x="5920359" y="9880420"/>
                  <a:pt x="5922962" y="9885632"/>
                  <a:pt x="5922962" y="9893450"/>
                </a:cubicBezTo>
                <a:cubicBezTo>
                  <a:pt x="5922962" y="9911691"/>
                  <a:pt x="5907341" y="9929932"/>
                  <a:pt x="5886513" y="9932538"/>
                </a:cubicBezTo>
                <a:cubicBezTo>
                  <a:pt x="5894324" y="9940356"/>
                  <a:pt x="5899531" y="9948173"/>
                  <a:pt x="5899531" y="9961203"/>
                </a:cubicBezTo>
                <a:cubicBezTo>
                  <a:pt x="5899531" y="9982050"/>
                  <a:pt x="5881306" y="10000291"/>
                  <a:pt x="5857875" y="10000291"/>
                </a:cubicBezTo>
                <a:cubicBezTo>
                  <a:pt x="5855271" y="10000291"/>
                  <a:pt x="5855271" y="10000291"/>
                  <a:pt x="5852668" y="10000291"/>
                </a:cubicBezTo>
                <a:cubicBezTo>
                  <a:pt x="5865685" y="10008109"/>
                  <a:pt x="5873496" y="10018533"/>
                  <a:pt x="5873496" y="10034168"/>
                </a:cubicBezTo>
                <a:cubicBezTo>
                  <a:pt x="5873496" y="10057621"/>
                  <a:pt x="5855271" y="10075862"/>
                  <a:pt x="5831840" y="10075862"/>
                </a:cubicBezTo>
                <a:cubicBezTo>
                  <a:pt x="5811012" y="10075862"/>
                  <a:pt x="5792787" y="10057621"/>
                  <a:pt x="5792787" y="10034168"/>
                </a:cubicBezTo>
                <a:cubicBezTo>
                  <a:pt x="5792787" y="10013321"/>
                  <a:pt x="5811012" y="9995079"/>
                  <a:pt x="5831840" y="9995079"/>
                </a:cubicBezTo>
                <a:cubicBezTo>
                  <a:pt x="5834443" y="9995079"/>
                  <a:pt x="5837047" y="9995079"/>
                  <a:pt x="5837047" y="9995079"/>
                </a:cubicBezTo>
                <a:cubicBezTo>
                  <a:pt x="5826633" y="9987262"/>
                  <a:pt x="5816219" y="9974232"/>
                  <a:pt x="5816219" y="9961203"/>
                </a:cubicBezTo>
                <a:cubicBezTo>
                  <a:pt x="5816219" y="9940356"/>
                  <a:pt x="5831840" y="9922114"/>
                  <a:pt x="5852668" y="9919508"/>
                </a:cubicBezTo>
                <a:cubicBezTo>
                  <a:pt x="5844857" y="9914297"/>
                  <a:pt x="5839650" y="9903873"/>
                  <a:pt x="5839650" y="9893450"/>
                </a:cubicBezTo>
                <a:cubicBezTo>
                  <a:pt x="5839650" y="9869996"/>
                  <a:pt x="5857875" y="9851755"/>
                  <a:pt x="5881306" y="9851755"/>
                </a:cubicBezTo>
                <a:cubicBezTo>
                  <a:pt x="5886513" y="9851755"/>
                  <a:pt x="5891720" y="9851755"/>
                  <a:pt x="5894324" y="9854361"/>
                </a:cubicBezTo>
                <a:cubicBezTo>
                  <a:pt x="5891720" y="9849149"/>
                  <a:pt x="5891720" y="9843937"/>
                  <a:pt x="5891720" y="9836120"/>
                </a:cubicBezTo>
                <a:cubicBezTo>
                  <a:pt x="5891720" y="9817879"/>
                  <a:pt x="5902134" y="9804849"/>
                  <a:pt x="5917755" y="9799637"/>
                </a:cubicBezTo>
                <a:close/>
                <a:moveTo>
                  <a:pt x="5817394" y="9764712"/>
                </a:moveTo>
                <a:cubicBezTo>
                  <a:pt x="5839752" y="9764712"/>
                  <a:pt x="5857876" y="9783191"/>
                  <a:pt x="5857876" y="9805987"/>
                </a:cubicBezTo>
                <a:cubicBezTo>
                  <a:pt x="5857876" y="9828783"/>
                  <a:pt x="5839752" y="9847262"/>
                  <a:pt x="5817394" y="9847262"/>
                </a:cubicBezTo>
                <a:cubicBezTo>
                  <a:pt x="5795036" y="9847262"/>
                  <a:pt x="5776912" y="9828783"/>
                  <a:pt x="5776912" y="9805987"/>
                </a:cubicBezTo>
                <a:cubicBezTo>
                  <a:pt x="5776912" y="9783191"/>
                  <a:pt x="5795036" y="9764712"/>
                  <a:pt x="5817394" y="9764712"/>
                </a:cubicBezTo>
                <a:close/>
                <a:moveTo>
                  <a:pt x="4933156" y="9717088"/>
                </a:moveTo>
                <a:cubicBezTo>
                  <a:pt x="4956390" y="9717088"/>
                  <a:pt x="4975225" y="9735212"/>
                  <a:pt x="4975225" y="9757570"/>
                </a:cubicBezTo>
                <a:cubicBezTo>
                  <a:pt x="4975225" y="9779928"/>
                  <a:pt x="4956390" y="9798052"/>
                  <a:pt x="4933156" y="9798052"/>
                </a:cubicBezTo>
                <a:cubicBezTo>
                  <a:pt x="4909922" y="9798052"/>
                  <a:pt x="4891087" y="9779928"/>
                  <a:pt x="4891087" y="9757570"/>
                </a:cubicBezTo>
                <a:cubicBezTo>
                  <a:pt x="4891087" y="9735212"/>
                  <a:pt x="4909922" y="9717088"/>
                  <a:pt x="4933156" y="9717088"/>
                </a:cubicBezTo>
                <a:close/>
                <a:moveTo>
                  <a:pt x="5186363" y="9634537"/>
                </a:moveTo>
                <a:cubicBezTo>
                  <a:pt x="5208282" y="9634537"/>
                  <a:pt x="5226051" y="9653016"/>
                  <a:pt x="5226051" y="9675812"/>
                </a:cubicBezTo>
                <a:cubicBezTo>
                  <a:pt x="5226051" y="9698608"/>
                  <a:pt x="5208282" y="9717087"/>
                  <a:pt x="5186363" y="9717087"/>
                </a:cubicBezTo>
                <a:cubicBezTo>
                  <a:pt x="5164444" y="9717087"/>
                  <a:pt x="5146675" y="9698608"/>
                  <a:pt x="5146675" y="9675812"/>
                </a:cubicBezTo>
                <a:cubicBezTo>
                  <a:pt x="5146675" y="9653016"/>
                  <a:pt x="5164444" y="9634537"/>
                  <a:pt x="5186363" y="9634537"/>
                </a:cubicBezTo>
                <a:close/>
                <a:moveTo>
                  <a:pt x="5389562" y="9559925"/>
                </a:moveTo>
                <a:cubicBezTo>
                  <a:pt x="5412358" y="9559925"/>
                  <a:pt x="5430837" y="9577694"/>
                  <a:pt x="5430837" y="9599613"/>
                </a:cubicBezTo>
                <a:cubicBezTo>
                  <a:pt x="5430837" y="9621532"/>
                  <a:pt x="5412358" y="9639301"/>
                  <a:pt x="5389562" y="9639301"/>
                </a:cubicBezTo>
                <a:cubicBezTo>
                  <a:pt x="5366766" y="9639301"/>
                  <a:pt x="5348287" y="9621532"/>
                  <a:pt x="5348287" y="9599613"/>
                </a:cubicBezTo>
                <a:cubicBezTo>
                  <a:pt x="5348287" y="9577694"/>
                  <a:pt x="5366766" y="9559925"/>
                  <a:pt x="5389562" y="9559925"/>
                </a:cubicBezTo>
                <a:close/>
                <a:moveTo>
                  <a:pt x="5549900" y="9488488"/>
                </a:moveTo>
                <a:cubicBezTo>
                  <a:pt x="5571819" y="9488488"/>
                  <a:pt x="5589588" y="9506612"/>
                  <a:pt x="5589588" y="9528970"/>
                </a:cubicBezTo>
                <a:cubicBezTo>
                  <a:pt x="5589588" y="9551328"/>
                  <a:pt x="5571819" y="9569452"/>
                  <a:pt x="5549900" y="9569452"/>
                </a:cubicBezTo>
                <a:cubicBezTo>
                  <a:pt x="5527981" y="9569452"/>
                  <a:pt x="5510212" y="9551328"/>
                  <a:pt x="5510212" y="9528970"/>
                </a:cubicBezTo>
                <a:cubicBezTo>
                  <a:pt x="5510212" y="9506612"/>
                  <a:pt x="5527981" y="9488488"/>
                  <a:pt x="5549900" y="9488488"/>
                </a:cubicBezTo>
                <a:close/>
                <a:moveTo>
                  <a:pt x="5674519" y="9424988"/>
                </a:moveTo>
                <a:cubicBezTo>
                  <a:pt x="5696877" y="9424988"/>
                  <a:pt x="5715001" y="9442757"/>
                  <a:pt x="5715001" y="9464676"/>
                </a:cubicBezTo>
                <a:cubicBezTo>
                  <a:pt x="5715001" y="9486595"/>
                  <a:pt x="5696877" y="9504364"/>
                  <a:pt x="5674519" y="9504364"/>
                </a:cubicBezTo>
                <a:cubicBezTo>
                  <a:pt x="5652161" y="9504364"/>
                  <a:pt x="5634037" y="9486595"/>
                  <a:pt x="5634037" y="9464676"/>
                </a:cubicBezTo>
                <a:cubicBezTo>
                  <a:pt x="5634037" y="9442757"/>
                  <a:pt x="5652161" y="9424988"/>
                  <a:pt x="5674519" y="9424988"/>
                </a:cubicBezTo>
                <a:close/>
                <a:moveTo>
                  <a:pt x="5973961" y="9418637"/>
                </a:moveTo>
                <a:cubicBezTo>
                  <a:pt x="5973961" y="9418637"/>
                  <a:pt x="5973961" y="9418637"/>
                  <a:pt x="5973961" y="9473145"/>
                </a:cubicBezTo>
                <a:cubicBezTo>
                  <a:pt x="5979120" y="9480932"/>
                  <a:pt x="5981700" y="9488719"/>
                  <a:pt x="5981700" y="9499101"/>
                </a:cubicBezTo>
                <a:cubicBezTo>
                  <a:pt x="5981700" y="9512080"/>
                  <a:pt x="5973961" y="9525058"/>
                  <a:pt x="5961063" y="9532845"/>
                </a:cubicBezTo>
                <a:cubicBezTo>
                  <a:pt x="5963642" y="9538036"/>
                  <a:pt x="5966222" y="9543227"/>
                  <a:pt x="5966222" y="9548418"/>
                </a:cubicBezTo>
                <a:cubicBezTo>
                  <a:pt x="5966222" y="9563992"/>
                  <a:pt x="5955903" y="9579566"/>
                  <a:pt x="5940425" y="9584757"/>
                </a:cubicBezTo>
                <a:cubicBezTo>
                  <a:pt x="5945584" y="9589948"/>
                  <a:pt x="5948164" y="9597735"/>
                  <a:pt x="5948164" y="9605522"/>
                </a:cubicBezTo>
                <a:cubicBezTo>
                  <a:pt x="5948164" y="9623691"/>
                  <a:pt x="5935266" y="9639265"/>
                  <a:pt x="5917208" y="9641861"/>
                </a:cubicBezTo>
                <a:cubicBezTo>
                  <a:pt x="5922367" y="9649647"/>
                  <a:pt x="5924947" y="9657434"/>
                  <a:pt x="5924947" y="9665221"/>
                </a:cubicBezTo>
                <a:cubicBezTo>
                  <a:pt x="5924947" y="9688582"/>
                  <a:pt x="5906889" y="9704155"/>
                  <a:pt x="5886252" y="9706751"/>
                </a:cubicBezTo>
                <a:cubicBezTo>
                  <a:pt x="5893991" y="9714538"/>
                  <a:pt x="5896570" y="9722325"/>
                  <a:pt x="5896570" y="9732707"/>
                </a:cubicBezTo>
                <a:cubicBezTo>
                  <a:pt x="5896570" y="9756068"/>
                  <a:pt x="5878513" y="9774237"/>
                  <a:pt x="5857875" y="9774237"/>
                </a:cubicBezTo>
                <a:cubicBezTo>
                  <a:pt x="5834658" y="9774237"/>
                  <a:pt x="5816600" y="9756068"/>
                  <a:pt x="5816600" y="9732707"/>
                </a:cubicBezTo>
                <a:cubicBezTo>
                  <a:pt x="5816600" y="9711942"/>
                  <a:pt x="5834658" y="9693773"/>
                  <a:pt x="5855295" y="9691177"/>
                </a:cubicBezTo>
                <a:cubicBezTo>
                  <a:pt x="5850136" y="9685986"/>
                  <a:pt x="5844977" y="9675604"/>
                  <a:pt x="5844977" y="9665221"/>
                </a:cubicBezTo>
                <a:cubicBezTo>
                  <a:pt x="5844977" y="9647052"/>
                  <a:pt x="5857875" y="9631478"/>
                  <a:pt x="5873353" y="9626287"/>
                </a:cubicBezTo>
                <a:cubicBezTo>
                  <a:pt x="5870774" y="9621096"/>
                  <a:pt x="5865614" y="9613309"/>
                  <a:pt x="5865614" y="9605522"/>
                </a:cubicBezTo>
                <a:cubicBezTo>
                  <a:pt x="5865614" y="9587353"/>
                  <a:pt x="5875933" y="9574374"/>
                  <a:pt x="5888831" y="9569183"/>
                </a:cubicBezTo>
                <a:cubicBezTo>
                  <a:pt x="5886252" y="9561396"/>
                  <a:pt x="5883672" y="9556205"/>
                  <a:pt x="5883672" y="9548418"/>
                </a:cubicBezTo>
                <a:cubicBezTo>
                  <a:pt x="5883672" y="9532845"/>
                  <a:pt x="5893991" y="9519866"/>
                  <a:pt x="5904309" y="9514675"/>
                </a:cubicBezTo>
                <a:cubicBezTo>
                  <a:pt x="5904309" y="9509484"/>
                  <a:pt x="5901730" y="9504293"/>
                  <a:pt x="5901730" y="9499101"/>
                </a:cubicBezTo>
                <a:cubicBezTo>
                  <a:pt x="5901730" y="9475741"/>
                  <a:pt x="5919788" y="9457572"/>
                  <a:pt x="5943005" y="9457572"/>
                </a:cubicBezTo>
                <a:cubicBezTo>
                  <a:pt x="5943005" y="9457572"/>
                  <a:pt x="5945584" y="9457572"/>
                  <a:pt x="5945584" y="9457572"/>
                </a:cubicBezTo>
                <a:cubicBezTo>
                  <a:pt x="5945584" y="9457572"/>
                  <a:pt x="5945584" y="9457572"/>
                  <a:pt x="5945584" y="9454976"/>
                </a:cubicBezTo>
                <a:cubicBezTo>
                  <a:pt x="5945584" y="9439402"/>
                  <a:pt x="5958483" y="9423828"/>
                  <a:pt x="5973961" y="9418637"/>
                </a:cubicBezTo>
                <a:close/>
                <a:moveTo>
                  <a:pt x="5768182" y="9364662"/>
                </a:moveTo>
                <a:cubicBezTo>
                  <a:pt x="5790540" y="9364662"/>
                  <a:pt x="5808664" y="9382786"/>
                  <a:pt x="5808664" y="9405144"/>
                </a:cubicBezTo>
                <a:cubicBezTo>
                  <a:pt x="5808664" y="9427502"/>
                  <a:pt x="5790540" y="9445626"/>
                  <a:pt x="5768182" y="9445626"/>
                </a:cubicBezTo>
                <a:cubicBezTo>
                  <a:pt x="5745824" y="9445626"/>
                  <a:pt x="5727700" y="9427502"/>
                  <a:pt x="5727700" y="9405144"/>
                </a:cubicBezTo>
                <a:cubicBezTo>
                  <a:pt x="5727700" y="9382786"/>
                  <a:pt x="5745824" y="9364662"/>
                  <a:pt x="5768182" y="9364662"/>
                </a:cubicBezTo>
                <a:close/>
                <a:moveTo>
                  <a:pt x="154782" y="9331325"/>
                </a:moveTo>
                <a:cubicBezTo>
                  <a:pt x="177140" y="9331325"/>
                  <a:pt x="195264" y="9349094"/>
                  <a:pt x="195264" y="9371013"/>
                </a:cubicBezTo>
                <a:cubicBezTo>
                  <a:pt x="195264" y="9392932"/>
                  <a:pt x="177140" y="9410701"/>
                  <a:pt x="154782" y="9410701"/>
                </a:cubicBezTo>
                <a:cubicBezTo>
                  <a:pt x="132424" y="9410701"/>
                  <a:pt x="114300" y="9392932"/>
                  <a:pt x="114300" y="9371013"/>
                </a:cubicBezTo>
                <a:cubicBezTo>
                  <a:pt x="114300" y="9349094"/>
                  <a:pt x="132424" y="9331325"/>
                  <a:pt x="154782" y="9331325"/>
                </a:cubicBezTo>
                <a:close/>
                <a:moveTo>
                  <a:pt x="1131094" y="9271000"/>
                </a:moveTo>
                <a:cubicBezTo>
                  <a:pt x="1153452" y="9271000"/>
                  <a:pt x="1171576" y="9289835"/>
                  <a:pt x="1171576" y="9313069"/>
                </a:cubicBezTo>
                <a:cubicBezTo>
                  <a:pt x="1171576" y="9336303"/>
                  <a:pt x="1153452" y="9355138"/>
                  <a:pt x="1131094" y="9355138"/>
                </a:cubicBezTo>
                <a:cubicBezTo>
                  <a:pt x="1108736" y="9355138"/>
                  <a:pt x="1090612" y="9336303"/>
                  <a:pt x="1090612" y="9313069"/>
                </a:cubicBezTo>
                <a:cubicBezTo>
                  <a:pt x="1090612" y="9289835"/>
                  <a:pt x="1108736" y="9271000"/>
                  <a:pt x="1131094" y="9271000"/>
                </a:cubicBezTo>
                <a:close/>
                <a:moveTo>
                  <a:pt x="1980406" y="9217025"/>
                </a:moveTo>
                <a:cubicBezTo>
                  <a:pt x="2002764" y="9217025"/>
                  <a:pt x="2020888" y="9235149"/>
                  <a:pt x="2020888" y="9257507"/>
                </a:cubicBezTo>
                <a:cubicBezTo>
                  <a:pt x="2020888" y="9279865"/>
                  <a:pt x="2002764" y="9297989"/>
                  <a:pt x="1980406" y="9297989"/>
                </a:cubicBezTo>
                <a:cubicBezTo>
                  <a:pt x="1958048" y="9297989"/>
                  <a:pt x="1939924" y="9279865"/>
                  <a:pt x="1939924" y="9257507"/>
                </a:cubicBezTo>
                <a:cubicBezTo>
                  <a:pt x="1939924" y="9235149"/>
                  <a:pt x="1958048" y="9217025"/>
                  <a:pt x="1980406" y="9217025"/>
                </a:cubicBezTo>
                <a:close/>
                <a:moveTo>
                  <a:pt x="2712244" y="9163050"/>
                </a:moveTo>
                <a:cubicBezTo>
                  <a:pt x="2734602" y="9163050"/>
                  <a:pt x="2752726" y="9181529"/>
                  <a:pt x="2752726" y="9204325"/>
                </a:cubicBezTo>
                <a:cubicBezTo>
                  <a:pt x="2752726" y="9227121"/>
                  <a:pt x="2734602" y="9245600"/>
                  <a:pt x="2712244" y="9245600"/>
                </a:cubicBezTo>
                <a:cubicBezTo>
                  <a:pt x="2689886" y="9245600"/>
                  <a:pt x="2671762" y="9227121"/>
                  <a:pt x="2671762" y="9204325"/>
                </a:cubicBezTo>
                <a:cubicBezTo>
                  <a:pt x="2671762" y="9181529"/>
                  <a:pt x="2689886" y="9163050"/>
                  <a:pt x="2712244" y="9163050"/>
                </a:cubicBezTo>
                <a:close/>
                <a:moveTo>
                  <a:pt x="3337719" y="9113837"/>
                </a:moveTo>
                <a:cubicBezTo>
                  <a:pt x="3360077" y="9113837"/>
                  <a:pt x="3378201" y="9131606"/>
                  <a:pt x="3378201" y="9153525"/>
                </a:cubicBezTo>
                <a:cubicBezTo>
                  <a:pt x="3378201" y="9175444"/>
                  <a:pt x="3360077" y="9193213"/>
                  <a:pt x="3337719" y="9193213"/>
                </a:cubicBezTo>
                <a:cubicBezTo>
                  <a:pt x="3315361" y="9193213"/>
                  <a:pt x="3297237" y="9175444"/>
                  <a:pt x="3297237" y="9153525"/>
                </a:cubicBezTo>
                <a:cubicBezTo>
                  <a:pt x="3297237" y="9131606"/>
                  <a:pt x="3315361" y="9113837"/>
                  <a:pt x="3337719" y="9113837"/>
                </a:cubicBezTo>
                <a:close/>
                <a:moveTo>
                  <a:pt x="3869532" y="9066212"/>
                </a:moveTo>
                <a:cubicBezTo>
                  <a:pt x="3891890" y="9066212"/>
                  <a:pt x="3910014" y="9084336"/>
                  <a:pt x="3910014" y="9106694"/>
                </a:cubicBezTo>
                <a:cubicBezTo>
                  <a:pt x="3910014" y="9129052"/>
                  <a:pt x="3891890" y="9147176"/>
                  <a:pt x="3869532" y="9147176"/>
                </a:cubicBezTo>
                <a:cubicBezTo>
                  <a:pt x="3847174" y="9147176"/>
                  <a:pt x="3829050" y="9129052"/>
                  <a:pt x="3829050" y="9106694"/>
                </a:cubicBezTo>
                <a:cubicBezTo>
                  <a:pt x="3829050" y="9084336"/>
                  <a:pt x="3847174" y="9066212"/>
                  <a:pt x="3869532" y="9066212"/>
                </a:cubicBezTo>
                <a:close/>
                <a:moveTo>
                  <a:pt x="6013129" y="9029700"/>
                </a:moveTo>
                <a:cubicBezTo>
                  <a:pt x="6013129" y="9029700"/>
                  <a:pt x="6013129" y="9029700"/>
                  <a:pt x="6013129" y="9066098"/>
                </a:cubicBezTo>
                <a:cubicBezTo>
                  <a:pt x="6020942" y="9073897"/>
                  <a:pt x="6026150" y="9084296"/>
                  <a:pt x="6026150" y="9097296"/>
                </a:cubicBezTo>
                <a:cubicBezTo>
                  <a:pt x="6026150" y="9107695"/>
                  <a:pt x="6020942" y="9118094"/>
                  <a:pt x="6013129" y="9125894"/>
                </a:cubicBezTo>
                <a:cubicBezTo>
                  <a:pt x="6013129" y="9125894"/>
                  <a:pt x="6013129" y="9128493"/>
                  <a:pt x="6013129" y="9128493"/>
                </a:cubicBezTo>
                <a:cubicBezTo>
                  <a:pt x="6013129" y="9141492"/>
                  <a:pt x="6007921" y="9151892"/>
                  <a:pt x="5997504" y="9159691"/>
                </a:cubicBezTo>
                <a:cubicBezTo>
                  <a:pt x="5997504" y="9162291"/>
                  <a:pt x="6000108" y="9162291"/>
                  <a:pt x="6000108" y="9164891"/>
                </a:cubicBezTo>
                <a:cubicBezTo>
                  <a:pt x="6000108" y="9180490"/>
                  <a:pt x="5992295" y="9190889"/>
                  <a:pt x="5981878" y="9198688"/>
                </a:cubicBezTo>
                <a:cubicBezTo>
                  <a:pt x="5981878" y="9201288"/>
                  <a:pt x="5981878" y="9203888"/>
                  <a:pt x="5981878" y="9206488"/>
                </a:cubicBezTo>
                <a:cubicBezTo>
                  <a:pt x="5981878" y="9222087"/>
                  <a:pt x="5971462" y="9237686"/>
                  <a:pt x="5958441" y="9242885"/>
                </a:cubicBezTo>
                <a:cubicBezTo>
                  <a:pt x="5958441" y="9245485"/>
                  <a:pt x="5958441" y="9248085"/>
                  <a:pt x="5958441" y="9248085"/>
                </a:cubicBezTo>
                <a:cubicBezTo>
                  <a:pt x="5958441" y="9268884"/>
                  <a:pt x="5942815" y="9287082"/>
                  <a:pt x="5924586" y="9289682"/>
                </a:cubicBezTo>
                <a:cubicBezTo>
                  <a:pt x="5924586" y="9292282"/>
                  <a:pt x="5924586" y="9294882"/>
                  <a:pt x="5924586" y="9297482"/>
                </a:cubicBezTo>
                <a:cubicBezTo>
                  <a:pt x="5924586" y="9318280"/>
                  <a:pt x="5906356" y="9336479"/>
                  <a:pt x="5885523" y="9336479"/>
                </a:cubicBezTo>
                <a:cubicBezTo>
                  <a:pt x="5880314" y="9336479"/>
                  <a:pt x="5877710" y="9336479"/>
                  <a:pt x="5872501" y="9336479"/>
                </a:cubicBezTo>
                <a:cubicBezTo>
                  <a:pt x="5875106" y="9339079"/>
                  <a:pt x="5875106" y="9344278"/>
                  <a:pt x="5875106" y="9349478"/>
                </a:cubicBezTo>
                <a:cubicBezTo>
                  <a:pt x="5875106" y="9370277"/>
                  <a:pt x="5856876" y="9388475"/>
                  <a:pt x="5836042" y="9388475"/>
                </a:cubicBezTo>
                <a:cubicBezTo>
                  <a:pt x="5812605" y="9388475"/>
                  <a:pt x="5794375" y="9370277"/>
                  <a:pt x="5794375" y="9349478"/>
                </a:cubicBezTo>
                <a:cubicBezTo>
                  <a:pt x="5794375" y="9326080"/>
                  <a:pt x="5812605" y="9307881"/>
                  <a:pt x="5836042" y="9307881"/>
                </a:cubicBezTo>
                <a:cubicBezTo>
                  <a:pt x="5838647" y="9307881"/>
                  <a:pt x="5843855" y="9310481"/>
                  <a:pt x="5846459" y="9310481"/>
                </a:cubicBezTo>
                <a:cubicBezTo>
                  <a:pt x="5843855" y="9305281"/>
                  <a:pt x="5843855" y="9302681"/>
                  <a:pt x="5843855" y="9297482"/>
                </a:cubicBezTo>
                <a:cubicBezTo>
                  <a:pt x="5843855" y="9276683"/>
                  <a:pt x="5859480" y="9261084"/>
                  <a:pt x="5880314" y="9258484"/>
                </a:cubicBezTo>
                <a:cubicBezTo>
                  <a:pt x="5877710" y="9255884"/>
                  <a:pt x="5877710" y="9253285"/>
                  <a:pt x="5877710" y="9248085"/>
                </a:cubicBezTo>
                <a:cubicBezTo>
                  <a:pt x="5877710" y="9232486"/>
                  <a:pt x="5888127" y="9216887"/>
                  <a:pt x="5903752" y="9211688"/>
                </a:cubicBezTo>
                <a:cubicBezTo>
                  <a:pt x="5901148" y="9209088"/>
                  <a:pt x="5901148" y="9209088"/>
                  <a:pt x="5901148" y="9206488"/>
                </a:cubicBezTo>
                <a:cubicBezTo>
                  <a:pt x="5901148" y="9190889"/>
                  <a:pt x="5908960" y="9180490"/>
                  <a:pt x="5919377" y="9172690"/>
                </a:cubicBezTo>
                <a:cubicBezTo>
                  <a:pt x="5919377" y="9170090"/>
                  <a:pt x="5919377" y="9167491"/>
                  <a:pt x="5919377" y="9164891"/>
                </a:cubicBezTo>
                <a:cubicBezTo>
                  <a:pt x="5919377" y="9154492"/>
                  <a:pt x="5924586" y="9141492"/>
                  <a:pt x="5932398" y="9136293"/>
                </a:cubicBezTo>
                <a:cubicBezTo>
                  <a:pt x="5932398" y="9133693"/>
                  <a:pt x="5932398" y="9131093"/>
                  <a:pt x="5932398" y="9128493"/>
                </a:cubicBezTo>
                <a:cubicBezTo>
                  <a:pt x="5932398" y="9118094"/>
                  <a:pt x="5937607" y="9107695"/>
                  <a:pt x="5945419" y="9099895"/>
                </a:cubicBezTo>
                <a:cubicBezTo>
                  <a:pt x="5945419" y="9097296"/>
                  <a:pt x="5945419" y="9097296"/>
                  <a:pt x="5945419" y="9097296"/>
                </a:cubicBezTo>
                <a:cubicBezTo>
                  <a:pt x="5945419" y="9073897"/>
                  <a:pt x="5963649" y="9055698"/>
                  <a:pt x="5987087" y="9055698"/>
                </a:cubicBezTo>
                <a:cubicBezTo>
                  <a:pt x="5992295" y="9045299"/>
                  <a:pt x="6002712" y="9034900"/>
                  <a:pt x="6013129" y="9029700"/>
                </a:cubicBezTo>
                <a:close/>
                <a:moveTo>
                  <a:pt x="4318794" y="9021763"/>
                </a:moveTo>
                <a:cubicBezTo>
                  <a:pt x="4341152" y="9021763"/>
                  <a:pt x="4359276" y="9039887"/>
                  <a:pt x="4359276" y="9062245"/>
                </a:cubicBezTo>
                <a:cubicBezTo>
                  <a:pt x="4359276" y="9084603"/>
                  <a:pt x="4341152" y="9102727"/>
                  <a:pt x="4318794" y="9102727"/>
                </a:cubicBezTo>
                <a:cubicBezTo>
                  <a:pt x="4296436" y="9102727"/>
                  <a:pt x="4278312" y="9084603"/>
                  <a:pt x="4278312" y="9062245"/>
                </a:cubicBezTo>
                <a:cubicBezTo>
                  <a:pt x="4278312" y="9039887"/>
                  <a:pt x="4296436" y="9021763"/>
                  <a:pt x="4318794" y="9021763"/>
                </a:cubicBezTo>
                <a:close/>
                <a:moveTo>
                  <a:pt x="4691856" y="8980488"/>
                </a:moveTo>
                <a:cubicBezTo>
                  <a:pt x="4715090" y="8980488"/>
                  <a:pt x="4733925" y="8998612"/>
                  <a:pt x="4733925" y="9020970"/>
                </a:cubicBezTo>
                <a:cubicBezTo>
                  <a:pt x="4733925" y="9043328"/>
                  <a:pt x="4715090" y="9061452"/>
                  <a:pt x="4691856" y="9061452"/>
                </a:cubicBezTo>
                <a:cubicBezTo>
                  <a:pt x="4668622" y="9061452"/>
                  <a:pt x="4649787" y="9043328"/>
                  <a:pt x="4649787" y="9020970"/>
                </a:cubicBezTo>
                <a:cubicBezTo>
                  <a:pt x="4649787" y="8998612"/>
                  <a:pt x="4668622" y="8980488"/>
                  <a:pt x="4691856" y="8980488"/>
                </a:cubicBezTo>
                <a:close/>
                <a:moveTo>
                  <a:pt x="4999831" y="8942388"/>
                </a:moveTo>
                <a:cubicBezTo>
                  <a:pt x="5022189" y="8942388"/>
                  <a:pt x="5040313" y="8960157"/>
                  <a:pt x="5040313" y="8982076"/>
                </a:cubicBezTo>
                <a:cubicBezTo>
                  <a:pt x="5040313" y="9003995"/>
                  <a:pt x="5022189" y="9021764"/>
                  <a:pt x="4999831" y="9021764"/>
                </a:cubicBezTo>
                <a:cubicBezTo>
                  <a:pt x="4977473" y="9021764"/>
                  <a:pt x="4959349" y="9003995"/>
                  <a:pt x="4959349" y="8982076"/>
                </a:cubicBezTo>
                <a:cubicBezTo>
                  <a:pt x="4959349" y="8960157"/>
                  <a:pt x="4977473" y="8942388"/>
                  <a:pt x="4999831" y="8942388"/>
                </a:cubicBezTo>
                <a:close/>
                <a:moveTo>
                  <a:pt x="5249069" y="8905875"/>
                </a:moveTo>
                <a:cubicBezTo>
                  <a:pt x="5271427" y="8905875"/>
                  <a:pt x="5289551" y="8923999"/>
                  <a:pt x="5289551" y="8946357"/>
                </a:cubicBezTo>
                <a:cubicBezTo>
                  <a:pt x="5289551" y="8968715"/>
                  <a:pt x="5271427" y="8986839"/>
                  <a:pt x="5249069" y="8986839"/>
                </a:cubicBezTo>
                <a:cubicBezTo>
                  <a:pt x="5226711" y="8986839"/>
                  <a:pt x="5208587" y="8968715"/>
                  <a:pt x="5208587" y="8946357"/>
                </a:cubicBezTo>
                <a:cubicBezTo>
                  <a:pt x="5208587" y="8923999"/>
                  <a:pt x="5226711" y="8905875"/>
                  <a:pt x="5249069" y="8905875"/>
                </a:cubicBezTo>
                <a:close/>
                <a:moveTo>
                  <a:pt x="5446712" y="8872538"/>
                </a:moveTo>
                <a:cubicBezTo>
                  <a:pt x="5469508" y="8872538"/>
                  <a:pt x="5487987" y="8890307"/>
                  <a:pt x="5487987" y="8912226"/>
                </a:cubicBezTo>
                <a:cubicBezTo>
                  <a:pt x="5487987" y="8934145"/>
                  <a:pt x="5469508" y="8951914"/>
                  <a:pt x="5446712" y="8951914"/>
                </a:cubicBezTo>
                <a:cubicBezTo>
                  <a:pt x="5423916" y="8951914"/>
                  <a:pt x="5405437" y="8934145"/>
                  <a:pt x="5405437" y="8912226"/>
                </a:cubicBezTo>
                <a:cubicBezTo>
                  <a:pt x="5405437" y="8890307"/>
                  <a:pt x="5423916" y="8872538"/>
                  <a:pt x="5446712" y="8872538"/>
                </a:cubicBezTo>
                <a:close/>
                <a:moveTo>
                  <a:pt x="5604669" y="8840788"/>
                </a:moveTo>
                <a:cubicBezTo>
                  <a:pt x="5627027" y="8840788"/>
                  <a:pt x="5645151" y="8858912"/>
                  <a:pt x="5645151" y="8881270"/>
                </a:cubicBezTo>
                <a:cubicBezTo>
                  <a:pt x="5645151" y="8903628"/>
                  <a:pt x="5627027" y="8921752"/>
                  <a:pt x="5604669" y="8921752"/>
                </a:cubicBezTo>
                <a:cubicBezTo>
                  <a:pt x="5582311" y="8921752"/>
                  <a:pt x="5564187" y="8903628"/>
                  <a:pt x="5564187" y="8881270"/>
                </a:cubicBezTo>
                <a:cubicBezTo>
                  <a:pt x="5564187" y="8858912"/>
                  <a:pt x="5582311" y="8840788"/>
                  <a:pt x="5604669" y="8840788"/>
                </a:cubicBezTo>
                <a:close/>
                <a:moveTo>
                  <a:pt x="5723731" y="8812213"/>
                </a:moveTo>
                <a:cubicBezTo>
                  <a:pt x="5746089" y="8812213"/>
                  <a:pt x="5764213" y="8830337"/>
                  <a:pt x="5764213" y="8852695"/>
                </a:cubicBezTo>
                <a:cubicBezTo>
                  <a:pt x="5764213" y="8875053"/>
                  <a:pt x="5746089" y="8893177"/>
                  <a:pt x="5723731" y="8893177"/>
                </a:cubicBezTo>
                <a:cubicBezTo>
                  <a:pt x="5701373" y="8893177"/>
                  <a:pt x="5683249" y="8875053"/>
                  <a:pt x="5683249" y="8852695"/>
                </a:cubicBezTo>
                <a:cubicBezTo>
                  <a:pt x="5683249" y="8830337"/>
                  <a:pt x="5701373" y="8812213"/>
                  <a:pt x="5723731" y="8812213"/>
                </a:cubicBezTo>
                <a:close/>
                <a:moveTo>
                  <a:pt x="6036028" y="8639175"/>
                </a:moveTo>
                <a:cubicBezTo>
                  <a:pt x="6036028" y="8639175"/>
                  <a:pt x="6036028" y="8639175"/>
                  <a:pt x="6036028" y="8659813"/>
                </a:cubicBezTo>
                <a:cubicBezTo>
                  <a:pt x="6043789" y="8667552"/>
                  <a:pt x="6051550" y="8677871"/>
                  <a:pt x="6051550" y="8690769"/>
                </a:cubicBezTo>
                <a:cubicBezTo>
                  <a:pt x="6051550" y="8701088"/>
                  <a:pt x="6046376" y="8711407"/>
                  <a:pt x="6036028" y="8719146"/>
                </a:cubicBezTo>
                <a:cubicBezTo>
                  <a:pt x="6033441" y="8724305"/>
                  <a:pt x="6030854" y="8729464"/>
                  <a:pt x="6025680" y="8734624"/>
                </a:cubicBezTo>
                <a:cubicBezTo>
                  <a:pt x="6023093" y="8742363"/>
                  <a:pt x="6017919" y="8747522"/>
                  <a:pt x="6012745" y="8752682"/>
                </a:cubicBezTo>
                <a:cubicBezTo>
                  <a:pt x="6007570" y="8763000"/>
                  <a:pt x="5999809" y="8770739"/>
                  <a:pt x="5989461" y="8775899"/>
                </a:cubicBezTo>
                <a:cubicBezTo>
                  <a:pt x="5984287" y="8786218"/>
                  <a:pt x="5971352" y="8793957"/>
                  <a:pt x="5958417" y="8796536"/>
                </a:cubicBezTo>
                <a:cubicBezTo>
                  <a:pt x="5953243" y="8809435"/>
                  <a:pt x="5940307" y="8817174"/>
                  <a:pt x="5924785" y="8817174"/>
                </a:cubicBezTo>
                <a:cubicBezTo>
                  <a:pt x="5919611" y="8817174"/>
                  <a:pt x="5917024" y="8817174"/>
                  <a:pt x="5914437" y="8817174"/>
                </a:cubicBezTo>
                <a:cubicBezTo>
                  <a:pt x="5909263" y="8830072"/>
                  <a:pt x="5893741" y="8840391"/>
                  <a:pt x="5878219" y="8840391"/>
                </a:cubicBezTo>
                <a:cubicBezTo>
                  <a:pt x="5867870" y="8840391"/>
                  <a:pt x="5860109" y="8837812"/>
                  <a:pt x="5852348" y="8830072"/>
                </a:cubicBezTo>
                <a:cubicBezTo>
                  <a:pt x="5849761" y="8850710"/>
                  <a:pt x="5834239" y="8866188"/>
                  <a:pt x="5813543" y="8866188"/>
                </a:cubicBezTo>
                <a:cubicBezTo>
                  <a:pt x="5790259" y="8866188"/>
                  <a:pt x="5772150" y="8848130"/>
                  <a:pt x="5772150" y="8824913"/>
                </a:cubicBezTo>
                <a:cubicBezTo>
                  <a:pt x="5772150" y="8801696"/>
                  <a:pt x="5790259" y="8783638"/>
                  <a:pt x="5813543" y="8783638"/>
                </a:cubicBezTo>
                <a:cubicBezTo>
                  <a:pt x="5823891" y="8783638"/>
                  <a:pt x="5831652" y="8788797"/>
                  <a:pt x="5839413" y="8793957"/>
                </a:cubicBezTo>
                <a:cubicBezTo>
                  <a:pt x="5842000" y="8775899"/>
                  <a:pt x="5857522" y="8760421"/>
                  <a:pt x="5878219" y="8760421"/>
                </a:cubicBezTo>
                <a:cubicBezTo>
                  <a:pt x="5880806" y="8760421"/>
                  <a:pt x="5883393" y="8760421"/>
                  <a:pt x="5885980" y="8763000"/>
                </a:cubicBezTo>
                <a:cubicBezTo>
                  <a:pt x="5891154" y="8750102"/>
                  <a:pt x="5904089" y="8739783"/>
                  <a:pt x="5919611" y="8737203"/>
                </a:cubicBezTo>
                <a:cubicBezTo>
                  <a:pt x="5924785" y="8729464"/>
                  <a:pt x="5929959" y="8724305"/>
                  <a:pt x="5940307" y="8719146"/>
                </a:cubicBezTo>
                <a:cubicBezTo>
                  <a:pt x="5942895" y="8713986"/>
                  <a:pt x="5945482" y="8708827"/>
                  <a:pt x="5950656" y="8706247"/>
                </a:cubicBezTo>
                <a:cubicBezTo>
                  <a:pt x="5953243" y="8701088"/>
                  <a:pt x="5958417" y="8695928"/>
                  <a:pt x="5961004" y="8690769"/>
                </a:cubicBezTo>
                <a:cubicBezTo>
                  <a:pt x="5963591" y="8683030"/>
                  <a:pt x="5968765" y="8677871"/>
                  <a:pt x="5973939" y="8675291"/>
                </a:cubicBezTo>
                <a:cubicBezTo>
                  <a:pt x="5979113" y="8659813"/>
                  <a:pt x="5994635" y="8649494"/>
                  <a:pt x="6010157" y="8649494"/>
                </a:cubicBezTo>
                <a:cubicBezTo>
                  <a:pt x="6012745" y="8649494"/>
                  <a:pt x="6015332" y="8649494"/>
                  <a:pt x="6020506" y="8652074"/>
                </a:cubicBezTo>
                <a:cubicBezTo>
                  <a:pt x="6023093" y="8646914"/>
                  <a:pt x="6028267" y="8641755"/>
                  <a:pt x="6036028" y="8639175"/>
                </a:cubicBezTo>
                <a:close/>
                <a:moveTo>
                  <a:pt x="5823369" y="8201045"/>
                </a:moveTo>
                <a:cubicBezTo>
                  <a:pt x="5839005" y="8201045"/>
                  <a:pt x="5849428" y="8208749"/>
                  <a:pt x="5857246" y="8221589"/>
                </a:cubicBezTo>
                <a:cubicBezTo>
                  <a:pt x="5865064" y="8213874"/>
                  <a:pt x="5875487" y="8208749"/>
                  <a:pt x="5888517" y="8208749"/>
                </a:cubicBezTo>
                <a:cubicBezTo>
                  <a:pt x="5898940" y="8208749"/>
                  <a:pt x="5906758" y="8211317"/>
                  <a:pt x="5914576" y="8219021"/>
                </a:cubicBezTo>
                <a:cubicBezTo>
                  <a:pt x="5919788" y="8216453"/>
                  <a:pt x="5924999" y="8213874"/>
                  <a:pt x="5932817" y="8213874"/>
                </a:cubicBezTo>
                <a:cubicBezTo>
                  <a:pt x="5940635" y="8213874"/>
                  <a:pt x="5948452" y="8216453"/>
                  <a:pt x="5953664" y="8221589"/>
                </a:cubicBezTo>
                <a:cubicBezTo>
                  <a:pt x="5956270" y="8221589"/>
                  <a:pt x="5958876" y="8221589"/>
                  <a:pt x="5961482" y="8221589"/>
                </a:cubicBezTo>
                <a:cubicBezTo>
                  <a:pt x="5969300" y="8221589"/>
                  <a:pt x="5977117" y="8224146"/>
                  <a:pt x="5982329" y="8226714"/>
                </a:cubicBezTo>
                <a:cubicBezTo>
                  <a:pt x="5990147" y="8226714"/>
                  <a:pt x="5997964" y="8229282"/>
                  <a:pt x="6003176" y="8231848"/>
                </a:cubicBezTo>
                <a:cubicBezTo>
                  <a:pt x="6008388" y="8234418"/>
                  <a:pt x="6013600" y="8234418"/>
                  <a:pt x="6016206" y="8236986"/>
                </a:cubicBezTo>
                <a:cubicBezTo>
                  <a:pt x="6021418" y="8239554"/>
                  <a:pt x="6024023" y="8239554"/>
                  <a:pt x="6026629" y="8242111"/>
                </a:cubicBezTo>
                <a:cubicBezTo>
                  <a:pt x="6031841" y="8242111"/>
                  <a:pt x="6034447" y="8244679"/>
                  <a:pt x="6039659" y="8247247"/>
                </a:cubicBezTo>
                <a:cubicBezTo>
                  <a:pt x="6039659" y="8247247"/>
                  <a:pt x="6039659" y="8247247"/>
                  <a:pt x="6042265" y="8244679"/>
                </a:cubicBezTo>
                <a:cubicBezTo>
                  <a:pt x="6042265" y="8244679"/>
                  <a:pt x="6042265" y="8244679"/>
                  <a:pt x="6042265" y="8249815"/>
                </a:cubicBezTo>
                <a:cubicBezTo>
                  <a:pt x="6050082" y="8257524"/>
                  <a:pt x="6057900" y="8267785"/>
                  <a:pt x="6057900" y="8280614"/>
                </a:cubicBezTo>
                <a:cubicBezTo>
                  <a:pt x="6057900" y="8293451"/>
                  <a:pt x="6050082" y="8303712"/>
                  <a:pt x="6042265" y="8311416"/>
                </a:cubicBezTo>
                <a:cubicBezTo>
                  <a:pt x="6042265" y="8311416"/>
                  <a:pt x="6042265" y="8311416"/>
                  <a:pt x="6042265" y="8321683"/>
                </a:cubicBezTo>
                <a:cubicBezTo>
                  <a:pt x="6039659" y="8319126"/>
                  <a:pt x="6037053" y="8319126"/>
                  <a:pt x="6031841" y="8316558"/>
                </a:cubicBezTo>
                <a:cubicBezTo>
                  <a:pt x="6029235" y="8319126"/>
                  <a:pt x="6021418" y="8319126"/>
                  <a:pt x="6016206" y="8319126"/>
                </a:cubicBezTo>
                <a:cubicBezTo>
                  <a:pt x="6008388" y="8319126"/>
                  <a:pt x="6003176" y="8316558"/>
                  <a:pt x="5995359" y="8313990"/>
                </a:cubicBezTo>
                <a:cubicBezTo>
                  <a:pt x="5992753" y="8313990"/>
                  <a:pt x="5987541" y="8311416"/>
                  <a:pt x="5984935" y="8308848"/>
                </a:cubicBezTo>
                <a:cubicBezTo>
                  <a:pt x="5982329" y="8308848"/>
                  <a:pt x="5977117" y="8306280"/>
                  <a:pt x="5974511" y="8303712"/>
                </a:cubicBezTo>
                <a:cubicBezTo>
                  <a:pt x="5971905" y="8303712"/>
                  <a:pt x="5966694" y="8303712"/>
                  <a:pt x="5964088" y="8301144"/>
                </a:cubicBezTo>
                <a:cubicBezTo>
                  <a:pt x="5964088" y="8301144"/>
                  <a:pt x="5964088" y="8301144"/>
                  <a:pt x="5961482" y="8301144"/>
                </a:cubicBezTo>
                <a:cubicBezTo>
                  <a:pt x="5953664" y="8301144"/>
                  <a:pt x="5945847" y="8298576"/>
                  <a:pt x="5940635" y="8293451"/>
                </a:cubicBezTo>
                <a:cubicBezTo>
                  <a:pt x="5938029" y="8293451"/>
                  <a:pt x="5935423" y="8293451"/>
                  <a:pt x="5932817" y="8293451"/>
                </a:cubicBezTo>
                <a:cubicBezTo>
                  <a:pt x="5922393" y="8293451"/>
                  <a:pt x="5911970" y="8290883"/>
                  <a:pt x="5904152" y="8283182"/>
                </a:cubicBezTo>
                <a:cubicBezTo>
                  <a:pt x="5898940" y="8285747"/>
                  <a:pt x="5893729" y="8288315"/>
                  <a:pt x="5888517" y="8288315"/>
                </a:cubicBezTo>
                <a:cubicBezTo>
                  <a:pt x="5872881" y="8288315"/>
                  <a:pt x="5859852" y="8280614"/>
                  <a:pt x="5852034" y="8267785"/>
                </a:cubicBezTo>
                <a:cubicBezTo>
                  <a:pt x="5844217" y="8275477"/>
                  <a:pt x="5833793" y="8280614"/>
                  <a:pt x="5823369" y="8280614"/>
                </a:cubicBezTo>
                <a:cubicBezTo>
                  <a:pt x="5799916" y="8280614"/>
                  <a:pt x="5781675" y="8262643"/>
                  <a:pt x="5781675" y="8242111"/>
                </a:cubicBezTo>
                <a:cubicBezTo>
                  <a:pt x="5781675" y="8219021"/>
                  <a:pt x="5799916" y="8201045"/>
                  <a:pt x="5823369" y="8201045"/>
                </a:cubicBezTo>
                <a:close/>
                <a:moveTo>
                  <a:pt x="5734050" y="8193092"/>
                </a:moveTo>
                <a:cubicBezTo>
                  <a:pt x="5755969" y="8193092"/>
                  <a:pt x="5773738" y="8210865"/>
                  <a:pt x="5773738" y="8232789"/>
                </a:cubicBezTo>
                <a:cubicBezTo>
                  <a:pt x="5773738" y="8254702"/>
                  <a:pt x="5755969" y="8272467"/>
                  <a:pt x="5734050" y="8272467"/>
                </a:cubicBezTo>
                <a:cubicBezTo>
                  <a:pt x="5712131" y="8272467"/>
                  <a:pt x="5694362" y="8254702"/>
                  <a:pt x="5694362" y="8232789"/>
                </a:cubicBezTo>
                <a:cubicBezTo>
                  <a:pt x="5694362" y="8210865"/>
                  <a:pt x="5712131" y="8193092"/>
                  <a:pt x="5734050" y="8193092"/>
                </a:cubicBezTo>
                <a:close/>
                <a:moveTo>
                  <a:pt x="5614194" y="8185179"/>
                </a:moveTo>
                <a:cubicBezTo>
                  <a:pt x="5636552" y="8185179"/>
                  <a:pt x="5654676" y="8203296"/>
                  <a:pt x="5654676" y="8225656"/>
                </a:cubicBezTo>
                <a:cubicBezTo>
                  <a:pt x="5654676" y="8248004"/>
                  <a:pt x="5636552" y="8266121"/>
                  <a:pt x="5614194" y="8266121"/>
                </a:cubicBezTo>
                <a:cubicBezTo>
                  <a:pt x="5591836" y="8266121"/>
                  <a:pt x="5573712" y="8248004"/>
                  <a:pt x="5573712" y="8225656"/>
                </a:cubicBezTo>
                <a:cubicBezTo>
                  <a:pt x="5573712" y="8203296"/>
                  <a:pt x="5591836" y="8185179"/>
                  <a:pt x="5614194" y="8185179"/>
                </a:cubicBezTo>
                <a:close/>
                <a:moveTo>
                  <a:pt x="5460206" y="8174064"/>
                </a:moveTo>
                <a:cubicBezTo>
                  <a:pt x="5483440" y="8174064"/>
                  <a:pt x="5502275" y="8192188"/>
                  <a:pt x="5502275" y="8214546"/>
                </a:cubicBezTo>
                <a:cubicBezTo>
                  <a:pt x="5502275" y="8236895"/>
                  <a:pt x="5483440" y="8255013"/>
                  <a:pt x="5460206" y="8255013"/>
                </a:cubicBezTo>
                <a:cubicBezTo>
                  <a:pt x="5436972" y="8255013"/>
                  <a:pt x="5418137" y="8236895"/>
                  <a:pt x="5418137" y="8214546"/>
                </a:cubicBezTo>
                <a:cubicBezTo>
                  <a:pt x="5418137" y="8192188"/>
                  <a:pt x="5436972" y="8174064"/>
                  <a:pt x="5460206" y="8174064"/>
                </a:cubicBezTo>
                <a:close/>
                <a:moveTo>
                  <a:pt x="5261769" y="8164540"/>
                </a:moveTo>
                <a:cubicBezTo>
                  <a:pt x="5284127" y="8164540"/>
                  <a:pt x="5302251" y="8183019"/>
                  <a:pt x="5302251" y="8205813"/>
                </a:cubicBezTo>
                <a:cubicBezTo>
                  <a:pt x="5302251" y="8228603"/>
                  <a:pt x="5284127" y="8247083"/>
                  <a:pt x="5261769" y="8247083"/>
                </a:cubicBezTo>
                <a:cubicBezTo>
                  <a:pt x="5239411" y="8247083"/>
                  <a:pt x="5221287" y="8228603"/>
                  <a:pt x="5221287" y="8205813"/>
                </a:cubicBezTo>
                <a:cubicBezTo>
                  <a:pt x="5221287" y="8183019"/>
                  <a:pt x="5239411" y="8164540"/>
                  <a:pt x="5261769" y="8164540"/>
                </a:cubicBezTo>
                <a:close/>
                <a:moveTo>
                  <a:pt x="5013324" y="8153436"/>
                </a:moveTo>
                <a:cubicBezTo>
                  <a:pt x="5036120" y="8153436"/>
                  <a:pt x="5054599" y="8172261"/>
                  <a:pt x="5054599" y="8195494"/>
                </a:cubicBezTo>
                <a:cubicBezTo>
                  <a:pt x="5054599" y="8218721"/>
                  <a:pt x="5036120" y="8237563"/>
                  <a:pt x="5013324" y="8237563"/>
                </a:cubicBezTo>
                <a:cubicBezTo>
                  <a:pt x="4990528" y="8237563"/>
                  <a:pt x="4972049" y="8218721"/>
                  <a:pt x="4972049" y="8195494"/>
                </a:cubicBezTo>
                <a:cubicBezTo>
                  <a:pt x="4972049" y="8172261"/>
                  <a:pt x="4990528" y="8153436"/>
                  <a:pt x="5013324" y="8153436"/>
                </a:cubicBezTo>
                <a:close/>
                <a:moveTo>
                  <a:pt x="4706937" y="8143904"/>
                </a:moveTo>
                <a:cubicBezTo>
                  <a:pt x="4729733" y="8143904"/>
                  <a:pt x="4748212" y="8161671"/>
                  <a:pt x="4748212" y="8183585"/>
                </a:cubicBezTo>
                <a:cubicBezTo>
                  <a:pt x="4748212" y="8205502"/>
                  <a:pt x="4729733" y="8223269"/>
                  <a:pt x="4706937" y="8223269"/>
                </a:cubicBezTo>
                <a:cubicBezTo>
                  <a:pt x="4684141" y="8223269"/>
                  <a:pt x="4665662" y="8205502"/>
                  <a:pt x="4665662" y="8183585"/>
                </a:cubicBezTo>
                <a:cubicBezTo>
                  <a:pt x="4665662" y="8161671"/>
                  <a:pt x="4684141" y="8143904"/>
                  <a:pt x="4706937" y="8143904"/>
                </a:cubicBezTo>
                <a:close/>
                <a:moveTo>
                  <a:pt x="4334669" y="8131206"/>
                </a:moveTo>
                <a:cubicBezTo>
                  <a:pt x="4357027" y="8131206"/>
                  <a:pt x="4375151" y="8149684"/>
                  <a:pt x="4375151" y="8172475"/>
                </a:cubicBezTo>
                <a:cubicBezTo>
                  <a:pt x="4375151" y="8195270"/>
                  <a:pt x="4357027" y="8213749"/>
                  <a:pt x="4334669" y="8213749"/>
                </a:cubicBezTo>
                <a:cubicBezTo>
                  <a:pt x="4312311" y="8213749"/>
                  <a:pt x="4294187" y="8195270"/>
                  <a:pt x="4294187" y="8172475"/>
                </a:cubicBezTo>
                <a:cubicBezTo>
                  <a:pt x="4294187" y="8149684"/>
                  <a:pt x="4312311" y="8131206"/>
                  <a:pt x="4334669" y="8131206"/>
                </a:cubicBezTo>
                <a:close/>
                <a:moveTo>
                  <a:pt x="3888582" y="8116907"/>
                </a:moveTo>
                <a:cubicBezTo>
                  <a:pt x="3910940" y="8116907"/>
                  <a:pt x="3929064" y="8135753"/>
                  <a:pt x="3929064" y="8158979"/>
                </a:cubicBezTo>
                <a:cubicBezTo>
                  <a:pt x="3929064" y="8182222"/>
                  <a:pt x="3910940" y="8201045"/>
                  <a:pt x="3888582" y="8201045"/>
                </a:cubicBezTo>
                <a:cubicBezTo>
                  <a:pt x="3866224" y="8201045"/>
                  <a:pt x="3848100" y="8182222"/>
                  <a:pt x="3848100" y="8158979"/>
                </a:cubicBezTo>
                <a:cubicBezTo>
                  <a:pt x="3848100" y="8135753"/>
                  <a:pt x="3866224" y="8116907"/>
                  <a:pt x="3888582" y="8116907"/>
                </a:cubicBezTo>
                <a:close/>
                <a:moveTo>
                  <a:pt x="3357562" y="8104220"/>
                </a:moveTo>
                <a:cubicBezTo>
                  <a:pt x="3380358" y="8104220"/>
                  <a:pt x="3398837" y="8122337"/>
                  <a:pt x="3398837" y="8144703"/>
                </a:cubicBezTo>
                <a:cubicBezTo>
                  <a:pt x="3398837" y="8167045"/>
                  <a:pt x="3380358" y="8185179"/>
                  <a:pt x="3357562" y="8185179"/>
                </a:cubicBezTo>
                <a:cubicBezTo>
                  <a:pt x="3334766" y="8185179"/>
                  <a:pt x="3316287" y="8167045"/>
                  <a:pt x="3316287" y="8144703"/>
                </a:cubicBezTo>
                <a:cubicBezTo>
                  <a:pt x="3316287" y="8122337"/>
                  <a:pt x="3334766" y="8104220"/>
                  <a:pt x="3357562" y="8104220"/>
                </a:cubicBezTo>
                <a:close/>
                <a:moveTo>
                  <a:pt x="2732087" y="8088342"/>
                </a:moveTo>
                <a:cubicBezTo>
                  <a:pt x="2754883" y="8088342"/>
                  <a:pt x="2773362" y="8107172"/>
                  <a:pt x="2773362" y="8130409"/>
                </a:cubicBezTo>
                <a:cubicBezTo>
                  <a:pt x="2773362" y="8153645"/>
                  <a:pt x="2754883" y="8172475"/>
                  <a:pt x="2732087" y="8172475"/>
                </a:cubicBezTo>
                <a:cubicBezTo>
                  <a:pt x="2709291" y="8172475"/>
                  <a:pt x="2690812" y="8153645"/>
                  <a:pt x="2690812" y="8130409"/>
                </a:cubicBezTo>
                <a:cubicBezTo>
                  <a:pt x="2690812" y="8107172"/>
                  <a:pt x="2709291" y="8088342"/>
                  <a:pt x="2732087" y="8088342"/>
                </a:cubicBezTo>
                <a:close/>
                <a:moveTo>
                  <a:pt x="2001044" y="8074060"/>
                </a:moveTo>
                <a:cubicBezTo>
                  <a:pt x="2023402" y="8074060"/>
                  <a:pt x="2041526" y="8091832"/>
                  <a:pt x="2041526" y="8113733"/>
                </a:cubicBezTo>
                <a:cubicBezTo>
                  <a:pt x="2041526" y="8135664"/>
                  <a:pt x="2023402" y="8153436"/>
                  <a:pt x="2001044" y="8153436"/>
                </a:cubicBezTo>
                <a:cubicBezTo>
                  <a:pt x="1978686" y="8153436"/>
                  <a:pt x="1960562" y="8135664"/>
                  <a:pt x="1960562" y="8113733"/>
                </a:cubicBezTo>
                <a:cubicBezTo>
                  <a:pt x="1960562" y="8091832"/>
                  <a:pt x="1978686" y="8074060"/>
                  <a:pt x="2001044" y="8074060"/>
                </a:cubicBezTo>
                <a:close/>
                <a:moveTo>
                  <a:pt x="1154907" y="8058165"/>
                </a:moveTo>
                <a:cubicBezTo>
                  <a:pt x="1177265" y="8058165"/>
                  <a:pt x="1195389" y="8076291"/>
                  <a:pt x="1195389" y="8098647"/>
                </a:cubicBezTo>
                <a:cubicBezTo>
                  <a:pt x="1195389" y="8121007"/>
                  <a:pt x="1177265" y="8139124"/>
                  <a:pt x="1154907" y="8139124"/>
                </a:cubicBezTo>
                <a:cubicBezTo>
                  <a:pt x="1132549" y="8139124"/>
                  <a:pt x="1114425" y="8121007"/>
                  <a:pt x="1114425" y="8098647"/>
                </a:cubicBezTo>
                <a:cubicBezTo>
                  <a:pt x="1114425" y="8076291"/>
                  <a:pt x="1132549" y="8058165"/>
                  <a:pt x="1154907" y="8058165"/>
                </a:cubicBezTo>
                <a:close/>
                <a:moveTo>
                  <a:pt x="178594" y="8039122"/>
                </a:moveTo>
                <a:cubicBezTo>
                  <a:pt x="200952" y="8039122"/>
                  <a:pt x="219076" y="8057243"/>
                  <a:pt x="219076" y="8079609"/>
                </a:cubicBezTo>
                <a:cubicBezTo>
                  <a:pt x="219076" y="8101955"/>
                  <a:pt x="200952" y="8120081"/>
                  <a:pt x="178594" y="8120081"/>
                </a:cubicBezTo>
                <a:cubicBezTo>
                  <a:pt x="156236" y="8120081"/>
                  <a:pt x="138112" y="8101955"/>
                  <a:pt x="138112" y="8079609"/>
                </a:cubicBezTo>
                <a:cubicBezTo>
                  <a:pt x="138112" y="8057243"/>
                  <a:pt x="156236" y="8039122"/>
                  <a:pt x="178594" y="8039122"/>
                </a:cubicBezTo>
                <a:close/>
                <a:moveTo>
                  <a:pt x="5797839" y="7616855"/>
                </a:moveTo>
                <a:cubicBezTo>
                  <a:pt x="5818621" y="7616855"/>
                  <a:pt x="5836805" y="7635019"/>
                  <a:pt x="5836805" y="7658347"/>
                </a:cubicBezTo>
                <a:cubicBezTo>
                  <a:pt x="5836805" y="7660949"/>
                  <a:pt x="5836805" y="7663545"/>
                  <a:pt x="5836805" y="7666124"/>
                </a:cubicBezTo>
                <a:cubicBezTo>
                  <a:pt x="5842000" y="7660949"/>
                  <a:pt x="5852391" y="7655763"/>
                  <a:pt x="5862782" y="7655763"/>
                </a:cubicBezTo>
                <a:cubicBezTo>
                  <a:pt x="5883564" y="7655763"/>
                  <a:pt x="5901748" y="7671317"/>
                  <a:pt x="5904346" y="7692059"/>
                </a:cubicBezTo>
                <a:cubicBezTo>
                  <a:pt x="5904346" y="7692059"/>
                  <a:pt x="5906943" y="7692059"/>
                  <a:pt x="5909541" y="7692059"/>
                </a:cubicBezTo>
                <a:cubicBezTo>
                  <a:pt x="5930323" y="7692059"/>
                  <a:pt x="5945909" y="7707609"/>
                  <a:pt x="5948507" y="7725753"/>
                </a:cubicBezTo>
                <a:cubicBezTo>
                  <a:pt x="5966691" y="7728357"/>
                  <a:pt x="5979680" y="7743917"/>
                  <a:pt x="5982277" y="7759484"/>
                </a:cubicBezTo>
                <a:cubicBezTo>
                  <a:pt x="5992668" y="7764661"/>
                  <a:pt x="6003059" y="7777618"/>
                  <a:pt x="6003059" y="7793196"/>
                </a:cubicBezTo>
                <a:cubicBezTo>
                  <a:pt x="6010852" y="7798373"/>
                  <a:pt x="6018646" y="7808729"/>
                  <a:pt x="6018646" y="7819108"/>
                </a:cubicBezTo>
                <a:cubicBezTo>
                  <a:pt x="6023841" y="7824289"/>
                  <a:pt x="6029036" y="7834672"/>
                  <a:pt x="6029036" y="7842435"/>
                </a:cubicBezTo>
                <a:cubicBezTo>
                  <a:pt x="6036830" y="7850235"/>
                  <a:pt x="6042025" y="7860598"/>
                  <a:pt x="6042025" y="7870966"/>
                </a:cubicBezTo>
                <a:cubicBezTo>
                  <a:pt x="6042025" y="7883941"/>
                  <a:pt x="6036830" y="7894299"/>
                  <a:pt x="6029036" y="7902093"/>
                </a:cubicBezTo>
                <a:cubicBezTo>
                  <a:pt x="6029036" y="7902093"/>
                  <a:pt x="6029036" y="7902093"/>
                  <a:pt x="6029036" y="7928011"/>
                </a:cubicBezTo>
                <a:cubicBezTo>
                  <a:pt x="6018646" y="7925405"/>
                  <a:pt x="6013450" y="7920222"/>
                  <a:pt x="6008255" y="7909860"/>
                </a:cubicBezTo>
                <a:cubicBezTo>
                  <a:pt x="6005657" y="7912455"/>
                  <a:pt x="6003059" y="7912455"/>
                  <a:pt x="6003059" y="7912455"/>
                </a:cubicBezTo>
                <a:cubicBezTo>
                  <a:pt x="5982277" y="7912455"/>
                  <a:pt x="5966691" y="7896910"/>
                  <a:pt x="5964093" y="7878749"/>
                </a:cubicBezTo>
                <a:cubicBezTo>
                  <a:pt x="5956300" y="7870966"/>
                  <a:pt x="5951105" y="7863178"/>
                  <a:pt x="5951105" y="7852817"/>
                </a:cubicBezTo>
                <a:cubicBezTo>
                  <a:pt x="5943311" y="7845033"/>
                  <a:pt x="5940714" y="7837254"/>
                  <a:pt x="5938116" y="7826889"/>
                </a:cubicBezTo>
                <a:cubicBezTo>
                  <a:pt x="5930323" y="7821710"/>
                  <a:pt x="5925127" y="7811325"/>
                  <a:pt x="5925127" y="7800962"/>
                </a:cubicBezTo>
                <a:cubicBezTo>
                  <a:pt x="5912139" y="7795775"/>
                  <a:pt x="5904346" y="7785393"/>
                  <a:pt x="5901748" y="7772448"/>
                </a:cubicBezTo>
                <a:cubicBezTo>
                  <a:pt x="5886161" y="7767249"/>
                  <a:pt x="5870575" y="7754279"/>
                  <a:pt x="5870575" y="7736135"/>
                </a:cubicBezTo>
                <a:cubicBezTo>
                  <a:pt x="5867977" y="7736135"/>
                  <a:pt x="5865380" y="7736135"/>
                  <a:pt x="5862782" y="7736135"/>
                </a:cubicBezTo>
                <a:cubicBezTo>
                  <a:pt x="5842000" y="7736135"/>
                  <a:pt x="5823816" y="7717988"/>
                  <a:pt x="5823816" y="7697246"/>
                </a:cubicBezTo>
                <a:cubicBezTo>
                  <a:pt x="5823816" y="7692059"/>
                  <a:pt x="5823816" y="7689474"/>
                  <a:pt x="5823816" y="7686866"/>
                </a:cubicBezTo>
                <a:cubicBezTo>
                  <a:pt x="5818621" y="7694639"/>
                  <a:pt x="5808230" y="7697246"/>
                  <a:pt x="5797839" y="7697246"/>
                </a:cubicBezTo>
                <a:cubicBezTo>
                  <a:pt x="5774459" y="7697246"/>
                  <a:pt x="5756275" y="7679093"/>
                  <a:pt x="5756275" y="7658347"/>
                </a:cubicBezTo>
                <a:cubicBezTo>
                  <a:pt x="5756275" y="7635019"/>
                  <a:pt x="5774459" y="7616855"/>
                  <a:pt x="5797839" y="7616855"/>
                </a:cubicBezTo>
                <a:close/>
                <a:moveTo>
                  <a:pt x="5705475" y="7575590"/>
                </a:moveTo>
                <a:cubicBezTo>
                  <a:pt x="5727394" y="7575590"/>
                  <a:pt x="5745163" y="7593711"/>
                  <a:pt x="5745163" y="7616069"/>
                </a:cubicBezTo>
                <a:cubicBezTo>
                  <a:pt x="5745163" y="7638437"/>
                  <a:pt x="5727394" y="7656554"/>
                  <a:pt x="5705475" y="7656554"/>
                </a:cubicBezTo>
                <a:cubicBezTo>
                  <a:pt x="5683556" y="7656554"/>
                  <a:pt x="5665787" y="7638437"/>
                  <a:pt x="5665787" y="7616069"/>
                </a:cubicBezTo>
                <a:cubicBezTo>
                  <a:pt x="5665787" y="7593711"/>
                  <a:pt x="5683556" y="7575590"/>
                  <a:pt x="5705475" y="7575590"/>
                </a:cubicBezTo>
                <a:close/>
                <a:moveTo>
                  <a:pt x="5584824" y="7529539"/>
                </a:moveTo>
                <a:cubicBezTo>
                  <a:pt x="5607620" y="7529539"/>
                  <a:pt x="5626099" y="7547323"/>
                  <a:pt x="5626099" y="7569241"/>
                </a:cubicBezTo>
                <a:cubicBezTo>
                  <a:pt x="5626099" y="7591155"/>
                  <a:pt x="5607620" y="7608927"/>
                  <a:pt x="5584824" y="7608927"/>
                </a:cubicBezTo>
                <a:cubicBezTo>
                  <a:pt x="5562028" y="7608927"/>
                  <a:pt x="5543549" y="7591155"/>
                  <a:pt x="5543549" y="7569241"/>
                </a:cubicBezTo>
                <a:cubicBezTo>
                  <a:pt x="5543549" y="7547323"/>
                  <a:pt x="5562028" y="7529539"/>
                  <a:pt x="5584824" y="7529539"/>
                </a:cubicBezTo>
                <a:close/>
                <a:moveTo>
                  <a:pt x="5427662" y="7480331"/>
                </a:moveTo>
                <a:cubicBezTo>
                  <a:pt x="5449581" y="7480331"/>
                  <a:pt x="5467350" y="7498819"/>
                  <a:pt x="5467350" y="7521617"/>
                </a:cubicBezTo>
                <a:cubicBezTo>
                  <a:pt x="5467350" y="7544404"/>
                  <a:pt x="5449581" y="7562882"/>
                  <a:pt x="5427662" y="7562882"/>
                </a:cubicBezTo>
                <a:cubicBezTo>
                  <a:pt x="5405743" y="7562882"/>
                  <a:pt x="5387974" y="7544404"/>
                  <a:pt x="5387974" y="7521617"/>
                </a:cubicBezTo>
                <a:cubicBezTo>
                  <a:pt x="5387974" y="7498819"/>
                  <a:pt x="5405743" y="7480331"/>
                  <a:pt x="5427662" y="7480331"/>
                </a:cubicBezTo>
                <a:close/>
                <a:moveTo>
                  <a:pt x="5226049" y="7427948"/>
                </a:moveTo>
                <a:cubicBezTo>
                  <a:pt x="5248845" y="7427948"/>
                  <a:pt x="5267324" y="7446085"/>
                  <a:pt x="5267324" y="7468427"/>
                </a:cubicBezTo>
                <a:cubicBezTo>
                  <a:pt x="5267324" y="7490782"/>
                  <a:pt x="5248845" y="7508927"/>
                  <a:pt x="5226049" y="7508927"/>
                </a:cubicBezTo>
                <a:cubicBezTo>
                  <a:pt x="5203253" y="7508927"/>
                  <a:pt x="5184774" y="7490782"/>
                  <a:pt x="5184774" y="7468427"/>
                </a:cubicBezTo>
                <a:cubicBezTo>
                  <a:pt x="5184774" y="7446085"/>
                  <a:pt x="5203253" y="7427948"/>
                  <a:pt x="5226049" y="7427948"/>
                </a:cubicBezTo>
                <a:close/>
                <a:moveTo>
                  <a:pt x="4976019" y="7370803"/>
                </a:moveTo>
                <a:cubicBezTo>
                  <a:pt x="4998377" y="7370803"/>
                  <a:pt x="5016501" y="7388918"/>
                  <a:pt x="5016501" y="7411281"/>
                </a:cubicBezTo>
                <a:cubicBezTo>
                  <a:pt x="5016501" y="7433661"/>
                  <a:pt x="4998377" y="7451781"/>
                  <a:pt x="4976019" y="7451781"/>
                </a:cubicBezTo>
                <a:cubicBezTo>
                  <a:pt x="4953661" y="7451781"/>
                  <a:pt x="4935537" y="7433661"/>
                  <a:pt x="4935537" y="7411281"/>
                </a:cubicBezTo>
                <a:cubicBezTo>
                  <a:pt x="4935537" y="7388918"/>
                  <a:pt x="4953661" y="7370803"/>
                  <a:pt x="4976019" y="7370803"/>
                </a:cubicBezTo>
                <a:close/>
                <a:moveTo>
                  <a:pt x="4667250" y="7310463"/>
                </a:moveTo>
                <a:cubicBezTo>
                  <a:pt x="4689169" y="7310463"/>
                  <a:pt x="4706938" y="7328597"/>
                  <a:pt x="4706938" y="7350961"/>
                </a:cubicBezTo>
                <a:cubicBezTo>
                  <a:pt x="4706938" y="7373314"/>
                  <a:pt x="4689169" y="7391444"/>
                  <a:pt x="4667250" y="7391444"/>
                </a:cubicBezTo>
                <a:cubicBezTo>
                  <a:pt x="4645331" y="7391444"/>
                  <a:pt x="4627562" y="7373314"/>
                  <a:pt x="4627562" y="7350961"/>
                </a:cubicBezTo>
                <a:cubicBezTo>
                  <a:pt x="4627562" y="7328597"/>
                  <a:pt x="4645331" y="7310463"/>
                  <a:pt x="4667250" y="7310463"/>
                </a:cubicBezTo>
                <a:close/>
                <a:moveTo>
                  <a:pt x="4291806" y="7246973"/>
                </a:moveTo>
                <a:cubicBezTo>
                  <a:pt x="4315040" y="7246973"/>
                  <a:pt x="4333875" y="7264746"/>
                  <a:pt x="4333875" y="7286670"/>
                </a:cubicBezTo>
                <a:cubicBezTo>
                  <a:pt x="4333875" y="7308587"/>
                  <a:pt x="4315040" y="7326350"/>
                  <a:pt x="4291806" y="7326350"/>
                </a:cubicBezTo>
                <a:cubicBezTo>
                  <a:pt x="4268572" y="7326350"/>
                  <a:pt x="4249737" y="7308587"/>
                  <a:pt x="4249737" y="7286670"/>
                </a:cubicBezTo>
                <a:cubicBezTo>
                  <a:pt x="4249737" y="7264746"/>
                  <a:pt x="4268572" y="7246973"/>
                  <a:pt x="4291806" y="7246973"/>
                </a:cubicBezTo>
                <a:close/>
                <a:moveTo>
                  <a:pt x="3840957" y="7177121"/>
                </a:moveTo>
                <a:cubicBezTo>
                  <a:pt x="3863315" y="7177121"/>
                  <a:pt x="3881439" y="7194891"/>
                  <a:pt x="3881439" y="7216813"/>
                </a:cubicBezTo>
                <a:cubicBezTo>
                  <a:pt x="3881439" y="7238723"/>
                  <a:pt x="3863315" y="7256490"/>
                  <a:pt x="3840957" y="7256490"/>
                </a:cubicBezTo>
                <a:cubicBezTo>
                  <a:pt x="3818599" y="7256490"/>
                  <a:pt x="3800475" y="7238723"/>
                  <a:pt x="3800475" y="7216813"/>
                </a:cubicBezTo>
                <a:cubicBezTo>
                  <a:pt x="3800475" y="7194891"/>
                  <a:pt x="3818599" y="7177121"/>
                  <a:pt x="3840957" y="7177121"/>
                </a:cubicBezTo>
                <a:close/>
                <a:moveTo>
                  <a:pt x="5858133" y="7177103"/>
                </a:moveTo>
                <a:cubicBezTo>
                  <a:pt x="5881495" y="7177103"/>
                  <a:pt x="5899665" y="7195194"/>
                  <a:pt x="5899665" y="7218465"/>
                </a:cubicBezTo>
                <a:cubicBezTo>
                  <a:pt x="5899665" y="7226231"/>
                  <a:pt x="5897069" y="7231390"/>
                  <a:pt x="5894474" y="7236565"/>
                </a:cubicBezTo>
                <a:cubicBezTo>
                  <a:pt x="5917836" y="7236565"/>
                  <a:pt x="5936006" y="7254666"/>
                  <a:pt x="5936006" y="7277935"/>
                </a:cubicBezTo>
                <a:cubicBezTo>
                  <a:pt x="5936006" y="7283101"/>
                  <a:pt x="5933410" y="7288271"/>
                  <a:pt x="5930815" y="7293439"/>
                </a:cubicBezTo>
                <a:cubicBezTo>
                  <a:pt x="5948985" y="7298611"/>
                  <a:pt x="5961964" y="7314125"/>
                  <a:pt x="5961964" y="7332221"/>
                </a:cubicBezTo>
                <a:cubicBezTo>
                  <a:pt x="5961964" y="7337397"/>
                  <a:pt x="5959368" y="7339974"/>
                  <a:pt x="5956772" y="7345146"/>
                </a:cubicBezTo>
                <a:cubicBezTo>
                  <a:pt x="5969751" y="7352901"/>
                  <a:pt x="5980134" y="7365828"/>
                  <a:pt x="5980134" y="7381352"/>
                </a:cubicBezTo>
                <a:cubicBezTo>
                  <a:pt x="5980134" y="7383930"/>
                  <a:pt x="5977539" y="7389096"/>
                  <a:pt x="5977539" y="7394271"/>
                </a:cubicBezTo>
                <a:cubicBezTo>
                  <a:pt x="5987922" y="7399453"/>
                  <a:pt x="5995709" y="7412372"/>
                  <a:pt x="5995709" y="7425290"/>
                </a:cubicBezTo>
                <a:cubicBezTo>
                  <a:pt x="5995709" y="7427877"/>
                  <a:pt x="5993113" y="7433043"/>
                  <a:pt x="5993113" y="7435641"/>
                </a:cubicBezTo>
                <a:cubicBezTo>
                  <a:pt x="6003497" y="7443392"/>
                  <a:pt x="6008688" y="7453732"/>
                  <a:pt x="6008688" y="7466660"/>
                </a:cubicBezTo>
                <a:cubicBezTo>
                  <a:pt x="6008688" y="7477014"/>
                  <a:pt x="6006092" y="7487348"/>
                  <a:pt x="5998305" y="7495092"/>
                </a:cubicBezTo>
                <a:cubicBezTo>
                  <a:pt x="5998305" y="7495092"/>
                  <a:pt x="5998305" y="7495092"/>
                  <a:pt x="5998305" y="7539051"/>
                </a:cubicBezTo>
                <a:cubicBezTo>
                  <a:pt x="5985326" y="7533889"/>
                  <a:pt x="5974943" y="7520947"/>
                  <a:pt x="5972347" y="7505432"/>
                </a:cubicBezTo>
                <a:cubicBezTo>
                  <a:pt x="5972347" y="7505432"/>
                  <a:pt x="5972347" y="7505432"/>
                  <a:pt x="5969751" y="7508022"/>
                </a:cubicBezTo>
                <a:cubicBezTo>
                  <a:pt x="5946389" y="7508022"/>
                  <a:pt x="5928219" y="7489927"/>
                  <a:pt x="5928219" y="7466660"/>
                </a:cubicBezTo>
                <a:cubicBezTo>
                  <a:pt x="5928219" y="7464073"/>
                  <a:pt x="5930815" y="7461491"/>
                  <a:pt x="5930815" y="7458908"/>
                </a:cubicBezTo>
                <a:cubicBezTo>
                  <a:pt x="5920431" y="7451145"/>
                  <a:pt x="5912644" y="7438222"/>
                  <a:pt x="5912644" y="7425290"/>
                </a:cubicBezTo>
                <a:cubicBezTo>
                  <a:pt x="5912644" y="7420115"/>
                  <a:pt x="5915240" y="7417537"/>
                  <a:pt x="5915240" y="7412372"/>
                </a:cubicBezTo>
                <a:cubicBezTo>
                  <a:pt x="5904857" y="7404611"/>
                  <a:pt x="5899665" y="7394271"/>
                  <a:pt x="5899665" y="7381352"/>
                </a:cubicBezTo>
                <a:cubicBezTo>
                  <a:pt x="5899665" y="7376171"/>
                  <a:pt x="5899665" y="7371001"/>
                  <a:pt x="5902261" y="7365828"/>
                </a:cubicBezTo>
                <a:cubicBezTo>
                  <a:pt x="5889282" y="7360661"/>
                  <a:pt x="5878899" y="7347726"/>
                  <a:pt x="5878899" y="7332221"/>
                </a:cubicBezTo>
                <a:cubicBezTo>
                  <a:pt x="5878899" y="7324477"/>
                  <a:pt x="5881495" y="7319294"/>
                  <a:pt x="5884090" y="7314125"/>
                </a:cubicBezTo>
                <a:cubicBezTo>
                  <a:pt x="5865920" y="7308954"/>
                  <a:pt x="5852941" y="7296026"/>
                  <a:pt x="5852941" y="7277935"/>
                </a:cubicBezTo>
                <a:lnTo>
                  <a:pt x="5857545" y="7259591"/>
                </a:lnTo>
                <a:lnTo>
                  <a:pt x="5858133" y="7259836"/>
                </a:lnTo>
                <a:cubicBezTo>
                  <a:pt x="5858133" y="7257251"/>
                  <a:pt x="5858133" y="7257251"/>
                  <a:pt x="5858133" y="7257251"/>
                </a:cubicBezTo>
                <a:lnTo>
                  <a:pt x="5857545" y="7259591"/>
                </a:lnTo>
                <a:lnTo>
                  <a:pt x="5829579" y="7247879"/>
                </a:lnTo>
                <a:cubicBezTo>
                  <a:pt x="5821792" y="7240441"/>
                  <a:pt x="5816600" y="7230100"/>
                  <a:pt x="5816600" y="7218465"/>
                </a:cubicBezTo>
                <a:cubicBezTo>
                  <a:pt x="5816600" y="7195194"/>
                  <a:pt x="5837366" y="7177103"/>
                  <a:pt x="5858133" y="7177103"/>
                </a:cubicBezTo>
                <a:close/>
                <a:moveTo>
                  <a:pt x="5806281" y="7113629"/>
                </a:moveTo>
                <a:cubicBezTo>
                  <a:pt x="5828639" y="7113629"/>
                  <a:pt x="5846763" y="7131746"/>
                  <a:pt x="5846763" y="7154106"/>
                </a:cubicBezTo>
                <a:cubicBezTo>
                  <a:pt x="5846763" y="7176472"/>
                  <a:pt x="5828639" y="7194587"/>
                  <a:pt x="5806281" y="7194587"/>
                </a:cubicBezTo>
                <a:cubicBezTo>
                  <a:pt x="5783923" y="7194587"/>
                  <a:pt x="5765799" y="7176472"/>
                  <a:pt x="5765799" y="7154106"/>
                </a:cubicBezTo>
                <a:cubicBezTo>
                  <a:pt x="5765799" y="7131746"/>
                  <a:pt x="5783923" y="7113629"/>
                  <a:pt x="5806281" y="7113629"/>
                </a:cubicBezTo>
                <a:close/>
                <a:moveTo>
                  <a:pt x="3308350" y="7104108"/>
                </a:moveTo>
                <a:cubicBezTo>
                  <a:pt x="3331146" y="7104108"/>
                  <a:pt x="3349625" y="7121876"/>
                  <a:pt x="3349625" y="7143789"/>
                </a:cubicBezTo>
                <a:cubicBezTo>
                  <a:pt x="3349625" y="7165702"/>
                  <a:pt x="3331146" y="7183462"/>
                  <a:pt x="3308350" y="7183462"/>
                </a:cubicBezTo>
                <a:cubicBezTo>
                  <a:pt x="3285554" y="7183462"/>
                  <a:pt x="3267075" y="7165702"/>
                  <a:pt x="3267075" y="7143789"/>
                </a:cubicBezTo>
                <a:cubicBezTo>
                  <a:pt x="3267075" y="7121876"/>
                  <a:pt x="3285554" y="7104108"/>
                  <a:pt x="3308350" y="7104108"/>
                </a:cubicBezTo>
                <a:close/>
                <a:moveTo>
                  <a:pt x="5735637" y="7043772"/>
                </a:moveTo>
                <a:cubicBezTo>
                  <a:pt x="5758433" y="7043772"/>
                  <a:pt x="5776912" y="7061907"/>
                  <a:pt x="5776912" y="7084264"/>
                </a:cubicBezTo>
                <a:cubicBezTo>
                  <a:pt x="5776912" y="7106621"/>
                  <a:pt x="5758433" y="7124749"/>
                  <a:pt x="5735637" y="7124749"/>
                </a:cubicBezTo>
                <a:cubicBezTo>
                  <a:pt x="5712841" y="7124749"/>
                  <a:pt x="5694362" y="7106621"/>
                  <a:pt x="5694362" y="7084264"/>
                </a:cubicBezTo>
                <a:cubicBezTo>
                  <a:pt x="5694362" y="7061907"/>
                  <a:pt x="5712841" y="7043772"/>
                  <a:pt x="5735637" y="7043772"/>
                </a:cubicBezTo>
                <a:close/>
                <a:moveTo>
                  <a:pt x="2678907" y="7026305"/>
                </a:moveTo>
                <a:cubicBezTo>
                  <a:pt x="2701265" y="7026305"/>
                  <a:pt x="2719389" y="7044078"/>
                  <a:pt x="2719389" y="7066002"/>
                </a:cubicBezTo>
                <a:cubicBezTo>
                  <a:pt x="2719389" y="7087926"/>
                  <a:pt x="2701265" y="7105688"/>
                  <a:pt x="2678907" y="7105688"/>
                </a:cubicBezTo>
                <a:cubicBezTo>
                  <a:pt x="2656549" y="7105688"/>
                  <a:pt x="2638425" y="7087926"/>
                  <a:pt x="2638425" y="7066002"/>
                </a:cubicBezTo>
                <a:cubicBezTo>
                  <a:pt x="2638425" y="7044078"/>
                  <a:pt x="2656549" y="7026305"/>
                  <a:pt x="2678907" y="7026305"/>
                </a:cubicBezTo>
                <a:close/>
                <a:moveTo>
                  <a:pt x="5638799" y="6969154"/>
                </a:moveTo>
                <a:cubicBezTo>
                  <a:pt x="5661595" y="6969154"/>
                  <a:pt x="5680074" y="6987293"/>
                  <a:pt x="5680074" y="7009641"/>
                </a:cubicBezTo>
                <a:cubicBezTo>
                  <a:pt x="5680074" y="7032001"/>
                  <a:pt x="5661595" y="7050136"/>
                  <a:pt x="5638799" y="7050136"/>
                </a:cubicBezTo>
                <a:cubicBezTo>
                  <a:pt x="5616003" y="7050136"/>
                  <a:pt x="5597524" y="7032001"/>
                  <a:pt x="5597524" y="7009641"/>
                </a:cubicBezTo>
                <a:cubicBezTo>
                  <a:pt x="5597524" y="6987293"/>
                  <a:pt x="5616003" y="6969154"/>
                  <a:pt x="5638799" y="6969154"/>
                </a:cubicBezTo>
                <a:close/>
                <a:moveTo>
                  <a:pt x="1946275" y="6945362"/>
                </a:moveTo>
                <a:cubicBezTo>
                  <a:pt x="1968194" y="6945362"/>
                  <a:pt x="1985963" y="6963477"/>
                  <a:pt x="1985963" y="6985821"/>
                </a:cubicBezTo>
                <a:cubicBezTo>
                  <a:pt x="1985963" y="7008188"/>
                  <a:pt x="1968194" y="7026333"/>
                  <a:pt x="1946275" y="7026333"/>
                </a:cubicBezTo>
                <a:cubicBezTo>
                  <a:pt x="1924356" y="7026333"/>
                  <a:pt x="1906587" y="7008188"/>
                  <a:pt x="1906587" y="6985821"/>
                </a:cubicBezTo>
                <a:cubicBezTo>
                  <a:pt x="1906587" y="6963477"/>
                  <a:pt x="1924356" y="6945362"/>
                  <a:pt x="1946275" y="6945362"/>
                </a:cubicBezTo>
                <a:close/>
                <a:moveTo>
                  <a:pt x="5513387" y="6888215"/>
                </a:moveTo>
                <a:cubicBezTo>
                  <a:pt x="5535306" y="6888215"/>
                  <a:pt x="5553075" y="6906329"/>
                  <a:pt x="5553075" y="6928681"/>
                </a:cubicBezTo>
                <a:cubicBezTo>
                  <a:pt x="5553075" y="6951040"/>
                  <a:pt x="5535306" y="6969154"/>
                  <a:pt x="5513387" y="6969154"/>
                </a:cubicBezTo>
                <a:cubicBezTo>
                  <a:pt x="5491468" y="6969154"/>
                  <a:pt x="5473699" y="6951040"/>
                  <a:pt x="5473699" y="6928681"/>
                </a:cubicBezTo>
                <a:cubicBezTo>
                  <a:pt x="5473699" y="6906329"/>
                  <a:pt x="5491468" y="6888215"/>
                  <a:pt x="5513387" y="6888215"/>
                </a:cubicBezTo>
                <a:close/>
                <a:moveTo>
                  <a:pt x="1097757" y="6859600"/>
                </a:moveTo>
                <a:cubicBezTo>
                  <a:pt x="1120115" y="6859600"/>
                  <a:pt x="1138239" y="6878435"/>
                  <a:pt x="1138239" y="6901669"/>
                </a:cubicBezTo>
                <a:cubicBezTo>
                  <a:pt x="1138239" y="6924903"/>
                  <a:pt x="1120115" y="6943738"/>
                  <a:pt x="1097757" y="6943738"/>
                </a:cubicBezTo>
                <a:cubicBezTo>
                  <a:pt x="1075399" y="6943738"/>
                  <a:pt x="1057275" y="6924903"/>
                  <a:pt x="1057275" y="6901669"/>
                </a:cubicBezTo>
                <a:cubicBezTo>
                  <a:pt x="1057275" y="6878435"/>
                  <a:pt x="1075399" y="6859600"/>
                  <a:pt x="1097757" y="6859600"/>
                </a:cubicBezTo>
                <a:close/>
                <a:moveTo>
                  <a:pt x="5851692" y="6834207"/>
                </a:moveTo>
                <a:cubicBezTo>
                  <a:pt x="5872413" y="6834207"/>
                  <a:pt x="5890544" y="6852366"/>
                  <a:pt x="5890544" y="6875715"/>
                </a:cubicBezTo>
                <a:cubicBezTo>
                  <a:pt x="5890544" y="6888685"/>
                  <a:pt x="5885364" y="6899062"/>
                  <a:pt x="5877594" y="6904244"/>
                </a:cubicBezTo>
                <a:cubicBezTo>
                  <a:pt x="5898315" y="6906842"/>
                  <a:pt x="5916446" y="6925004"/>
                  <a:pt x="5916446" y="6945750"/>
                </a:cubicBezTo>
                <a:cubicBezTo>
                  <a:pt x="5916446" y="6956132"/>
                  <a:pt x="5911266" y="6963915"/>
                  <a:pt x="5906085" y="6971698"/>
                </a:cubicBezTo>
                <a:cubicBezTo>
                  <a:pt x="5924216" y="6976875"/>
                  <a:pt x="5937167" y="6989850"/>
                  <a:pt x="5937167" y="7010609"/>
                </a:cubicBezTo>
                <a:cubicBezTo>
                  <a:pt x="5937167" y="7018381"/>
                  <a:pt x="5934577" y="7023584"/>
                  <a:pt x="5929397" y="7031356"/>
                </a:cubicBezTo>
                <a:cubicBezTo>
                  <a:pt x="5944937" y="7036546"/>
                  <a:pt x="5957888" y="7052115"/>
                  <a:pt x="5957888" y="7067670"/>
                </a:cubicBezTo>
                <a:cubicBezTo>
                  <a:pt x="5957888" y="7075459"/>
                  <a:pt x="5952708" y="7083243"/>
                  <a:pt x="5950118" y="7088440"/>
                </a:cubicBezTo>
                <a:cubicBezTo>
                  <a:pt x="5950118" y="7088440"/>
                  <a:pt x="5950118" y="7088440"/>
                  <a:pt x="5950118" y="7153291"/>
                </a:cubicBezTo>
                <a:cubicBezTo>
                  <a:pt x="5934577" y="7148107"/>
                  <a:pt x="5921626" y="7135129"/>
                  <a:pt x="5921626" y="7116966"/>
                </a:cubicBezTo>
                <a:cubicBezTo>
                  <a:pt x="5921626" y="7111785"/>
                  <a:pt x="5921626" y="7109176"/>
                  <a:pt x="5924216" y="7106600"/>
                </a:cubicBezTo>
                <a:cubicBezTo>
                  <a:pt x="5921626" y="7109176"/>
                  <a:pt x="5919036" y="7109176"/>
                  <a:pt x="5916446" y="7109176"/>
                </a:cubicBezTo>
                <a:cubicBezTo>
                  <a:pt x="5893135" y="7109176"/>
                  <a:pt x="5875004" y="7091021"/>
                  <a:pt x="5875004" y="7067670"/>
                </a:cubicBezTo>
                <a:cubicBezTo>
                  <a:pt x="5875004" y="7059897"/>
                  <a:pt x="5877594" y="7054712"/>
                  <a:pt x="5882774" y="7046928"/>
                </a:cubicBezTo>
                <a:cubicBezTo>
                  <a:pt x="5867233" y="7041736"/>
                  <a:pt x="5856873" y="7026164"/>
                  <a:pt x="5856873" y="7010609"/>
                </a:cubicBezTo>
                <a:cubicBezTo>
                  <a:pt x="5856873" y="7000229"/>
                  <a:pt x="5859463" y="6992446"/>
                  <a:pt x="5864643" y="6984658"/>
                </a:cubicBezTo>
                <a:cubicBezTo>
                  <a:pt x="5849102" y="6979481"/>
                  <a:pt x="5836151" y="6963915"/>
                  <a:pt x="5836151" y="6945750"/>
                </a:cubicBezTo>
                <a:cubicBezTo>
                  <a:pt x="5836151" y="6932771"/>
                  <a:pt x="5841332" y="6922399"/>
                  <a:pt x="5849102" y="6914625"/>
                </a:cubicBezTo>
                <a:cubicBezTo>
                  <a:pt x="5828381" y="6914625"/>
                  <a:pt x="5810250" y="6896462"/>
                  <a:pt x="5810250" y="6875715"/>
                </a:cubicBezTo>
                <a:cubicBezTo>
                  <a:pt x="5810250" y="6852366"/>
                  <a:pt x="5828381" y="6834207"/>
                  <a:pt x="5851692" y="6834207"/>
                </a:cubicBezTo>
                <a:close/>
                <a:moveTo>
                  <a:pt x="5349875" y="6800982"/>
                </a:moveTo>
                <a:cubicBezTo>
                  <a:pt x="5371794" y="6800982"/>
                  <a:pt x="5389563" y="6818751"/>
                  <a:pt x="5389563" y="6840670"/>
                </a:cubicBezTo>
                <a:cubicBezTo>
                  <a:pt x="5389563" y="6862484"/>
                  <a:pt x="5371794" y="6880268"/>
                  <a:pt x="5349875" y="6880268"/>
                </a:cubicBezTo>
                <a:cubicBezTo>
                  <a:pt x="5327956" y="6880268"/>
                  <a:pt x="5310187" y="6862484"/>
                  <a:pt x="5310187" y="6840670"/>
                </a:cubicBezTo>
                <a:cubicBezTo>
                  <a:pt x="5310187" y="6818751"/>
                  <a:pt x="5327956" y="6800982"/>
                  <a:pt x="5349875" y="6800982"/>
                </a:cubicBezTo>
                <a:close/>
                <a:moveTo>
                  <a:pt x="121444" y="6777103"/>
                </a:moveTo>
                <a:cubicBezTo>
                  <a:pt x="143802" y="6777103"/>
                  <a:pt x="161926" y="6795227"/>
                  <a:pt x="161926" y="6817585"/>
                </a:cubicBezTo>
                <a:cubicBezTo>
                  <a:pt x="161926" y="6839942"/>
                  <a:pt x="143802" y="6858067"/>
                  <a:pt x="121444" y="6858067"/>
                </a:cubicBezTo>
                <a:cubicBezTo>
                  <a:pt x="99086" y="6858067"/>
                  <a:pt x="80962" y="6839942"/>
                  <a:pt x="80962" y="6817585"/>
                </a:cubicBezTo>
                <a:cubicBezTo>
                  <a:pt x="80962" y="6795227"/>
                  <a:pt x="99086" y="6777103"/>
                  <a:pt x="121444" y="6777103"/>
                </a:cubicBezTo>
                <a:close/>
                <a:moveTo>
                  <a:pt x="5819775" y="6759699"/>
                </a:moveTo>
                <a:cubicBezTo>
                  <a:pt x="5841694" y="6759699"/>
                  <a:pt x="5859463" y="6777469"/>
                  <a:pt x="5859463" y="6799387"/>
                </a:cubicBezTo>
                <a:cubicBezTo>
                  <a:pt x="5859463" y="6821306"/>
                  <a:pt x="5841694" y="6839075"/>
                  <a:pt x="5819775" y="6839075"/>
                </a:cubicBezTo>
                <a:cubicBezTo>
                  <a:pt x="5797856" y="6839075"/>
                  <a:pt x="5780087" y="6821306"/>
                  <a:pt x="5780087" y="6799387"/>
                </a:cubicBezTo>
                <a:cubicBezTo>
                  <a:pt x="5780087" y="6777469"/>
                  <a:pt x="5797856" y="6759699"/>
                  <a:pt x="5819775" y="6759699"/>
                </a:cubicBezTo>
                <a:close/>
                <a:moveTo>
                  <a:pt x="5144294" y="6707313"/>
                </a:moveTo>
                <a:cubicBezTo>
                  <a:pt x="5166652" y="6707313"/>
                  <a:pt x="5184776" y="6725437"/>
                  <a:pt x="5184776" y="6747795"/>
                </a:cubicBezTo>
                <a:cubicBezTo>
                  <a:pt x="5184776" y="6770153"/>
                  <a:pt x="5166652" y="6788277"/>
                  <a:pt x="5144294" y="6788277"/>
                </a:cubicBezTo>
                <a:cubicBezTo>
                  <a:pt x="5121936" y="6788277"/>
                  <a:pt x="5103812" y="6770153"/>
                  <a:pt x="5103812" y="6747795"/>
                </a:cubicBezTo>
                <a:cubicBezTo>
                  <a:pt x="5103812" y="6725437"/>
                  <a:pt x="5121936" y="6707313"/>
                  <a:pt x="5144294" y="6707313"/>
                </a:cubicBezTo>
                <a:close/>
                <a:moveTo>
                  <a:pt x="4887912" y="6608891"/>
                </a:moveTo>
                <a:cubicBezTo>
                  <a:pt x="4909831" y="6608891"/>
                  <a:pt x="4927600" y="6627015"/>
                  <a:pt x="4927600" y="6649373"/>
                </a:cubicBezTo>
                <a:cubicBezTo>
                  <a:pt x="4927600" y="6671732"/>
                  <a:pt x="4909831" y="6689855"/>
                  <a:pt x="4887912" y="6689855"/>
                </a:cubicBezTo>
                <a:cubicBezTo>
                  <a:pt x="4865993" y="6689855"/>
                  <a:pt x="4848224" y="6671732"/>
                  <a:pt x="4848224" y="6649373"/>
                </a:cubicBezTo>
                <a:cubicBezTo>
                  <a:pt x="4848224" y="6627015"/>
                  <a:pt x="4865993" y="6608891"/>
                  <a:pt x="4887912" y="6608891"/>
                </a:cubicBezTo>
                <a:close/>
                <a:moveTo>
                  <a:pt x="5718969" y="6585066"/>
                </a:moveTo>
                <a:cubicBezTo>
                  <a:pt x="5741327" y="6585066"/>
                  <a:pt x="5759451" y="6603189"/>
                  <a:pt x="5759451" y="6625548"/>
                </a:cubicBezTo>
                <a:cubicBezTo>
                  <a:pt x="5759451" y="6647905"/>
                  <a:pt x="5741327" y="6666030"/>
                  <a:pt x="5718969" y="6666030"/>
                </a:cubicBezTo>
                <a:cubicBezTo>
                  <a:pt x="5696611" y="6666030"/>
                  <a:pt x="5678487" y="6647905"/>
                  <a:pt x="5678487" y="6625548"/>
                </a:cubicBezTo>
                <a:cubicBezTo>
                  <a:pt x="5678487" y="6603189"/>
                  <a:pt x="5696611" y="6585066"/>
                  <a:pt x="5718969" y="6585066"/>
                </a:cubicBezTo>
                <a:close/>
                <a:moveTo>
                  <a:pt x="5820878" y="6561158"/>
                </a:moveTo>
                <a:cubicBezTo>
                  <a:pt x="5844125" y="6561158"/>
                  <a:pt x="5862207" y="6579366"/>
                  <a:pt x="5862207" y="6602777"/>
                </a:cubicBezTo>
                <a:cubicBezTo>
                  <a:pt x="5862207" y="6618384"/>
                  <a:pt x="5851874" y="6631390"/>
                  <a:pt x="5838959" y="6639194"/>
                </a:cubicBezTo>
                <a:cubicBezTo>
                  <a:pt x="5841542" y="6639194"/>
                  <a:pt x="5844125" y="6636593"/>
                  <a:pt x="5846708" y="6636593"/>
                </a:cubicBezTo>
                <a:cubicBezTo>
                  <a:pt x="5869956" y="6636593"/>
                  <a:pt x="5888037" y="6654801"/>
                  <a:pt x="5888037" y="6678212"/>
                </a:cubicBezTo>
                <a:cubicBezTo>
                  <a:pt x="5888037" y="6688617"/>
                  <a:pt x="5882871" y="6699022"/>
                  <a:pt x="5875122" y="6706825"/>
                </a:cubicBezTo>
                <a:cubicBezTo>
                  <a:pt x="5880288" y="6704224"/>
                  <a:pt x="5882871" y="6701623"/>
                  <a:pt x="5888037" y="6701623"/>
                </a:cubicBezTo>
                <a:cubicBezTo>
                  <a:pt x="5888037" y="6701623"/>
                  <a:pt x="5888037" y="6701623"/>
                  <a:pt x="5888037" y="6777058"/>
                </a:cubicBezTo>
                <a:cubicBezTo>
                  <a:pt x="5869956" y="6771856"/>
                  <a:pt x="5859624" y="6756248"/>
                  <a:pt x="5859624" y="6738040"/>
                </a:cubicBezTo>
                <a:cubicBezTo>
                  <a:pt x="5859624" y="6727635"/>
                  <a:pt x="5864790" y="6717230"/>
                  <a:pt x="5872539" y="6709426"/>
                </a:cubicBezTo>
                <a:cubicBezTo>
                  <a:pt x="5864790" y="6714629"/>
                  <a:pt x="5857040" y="6717230"/>
                  <a:pt x="5846708" y="6717230"/>
                </a:cubicBezTo>
                <a:cubicBezTo>
                  <a:pt x="5833793" y="6717230"/>
                  <a:pt x="5820878" y="6712028"/>
                  <a:pt x="5815712" y="6701623"/>
                </a:cubicBezTo>
                <a:cubicBezTo>
                  <a:pt x="5815712" y="6704224"/>
                  <a:pt x="5818295" y="6709426"/>
                  <a:pt x="5818295" y="6714629"/>
                </a:cubicBezTo>
                <a:cubicBezTo>
                  <a:pt x="5818295" y="6738040"/>
                  <a:pt x="5800213" y="6756248"/>
                  <a:pt x="5776966" y="6756248"/>
                </a:cubicBezTo>
                <a:cubicBezTo>
                  <a:pt x="5753718" y="6756248"/>
                  <a:pt x="5735637" y="6738040"/>
                  <a:pt x="5735637" y="6714629"/>
                </a:cubicBezTo>
                <a:cubicBezTo>
                  <a:pt x="5735637" y="6693819"/>
                  <a:pt x="5753718" y="6675611"/>
                  <a:pt x="5776966" y="6675611"/>
                </a:cubicBezTo>
                <a:cubicBezTo>
                  <a:pt x="5789881" y="6675611"/>
                  <a:pt x="5802796" y="6680813"/>
                  <a:pt x="5810546" y="6691218"/>
                </a:cubicBezTo>
                <a:cubicBezTo>
                  <a:pt x="5807962" y="6688617"/>
                  <a:pt x="5807962" y="6683415"/>
                  <a:pt x="5807962" y="6678212"/>
                </a:cubicBezTo>
                <a:cubicBezTo>
                  <a:pt x="5807962" y="6662605"/>
                  <a:pt x="5815712" y="6649599"/>
                  <a:pt x="5828627" y="6641795"/>
                </a:cubicBezTo>
                <a:cubicBezTo>
                  <a:pt x="5826044" y="6641795"/>
                  <a:pt x="5823461" y="6644396"/>
                  <a:pt x="5820878" y="6644396"/>
                </a:cubicBezTo>
                <a:cubicBezTo>
                  <a:pt x="5797630" y="6644396"/>
                  <a:pt x="5779549" y="6626188"/>
                  <a:pt x="5779549" y="6602777"/>
                </a:cubicBezTo>
                <a:cubicBezTo>
                  <a:pt x="5779549" y="6579366"/>
                  <a:pt x="5797630" y="6561158"/>
                  <a:pt x="5820878" y="6561158"/>
                </a:cubicBezTo>
                <a:close/>
                <a:moveTo>
                  <a:pt x="4573587" y="6502522"/>
                </a:moveTo>
                <a:cubicBezTo>
                  <a:pt x="4595506" y="6502522"/>
                  <a:pt x="4613275" y="6520646"/>
                  <a:pt x="4613275" y="6543005"/>
                </a:cubicBezTo>
                <a:cubicBezTo>
                  <a:pt x="4613275" y="6565363"/>
                  <a:pt x="4595506" y="6583487"/>
                  <a:pt x="4573587" y="6583487"/>
                </a:cubicBezTo>
                <a:cubicBezTo>
                  <a:pt x="4551668" y="6583487"/>
                  <a:pt x="4533899" y="6565363"/>
                  <a:pt x="4533899" y="6543005"/>
                </a:cubicBezTo>
                <a:cubicBezTo>
                  <a:pt x="4533899" y="6520646"/>
                  <a:pt x="4551668" y="6502522"/>
                  <a:pt x="4573587" y="6502522"/>
                </a:cubicBezTo>
                <a:close/>
                <a:moveTo>
                  <a:pt x="5640387" y="6486655"/>
                </a:moveTo>
                <a:cubicBezTo>
                  <a:pt x="5662306" y="6486655"/>
                  <a:pt x="5680075" y="6504779"/>
                  <a:pt x="5680075" y="6527136"/>
                </a:cubicBezTo>
                <a:cubicBezTo>
                  <a:pt x="5680075" y="6549494"/>
                  <a:pt x="5662306" y="6567618"/>
                  <a:pt x="5640387" y="6567618"/>
                </a:cubicBezTo>
                <a:cubicBezTo>
                  <a:pt x="5618468" y="6567618"/>
                  <a:pt x="5600699" y="6549494"/>
                  <a:pt x="5600699" y="6527136"/>
                </a:cubicBezTo>
                <a:cubicBezTo>
                  <a:pt x="5600699" y="6504779"/>
                  <a:pt x="5618468" y="6486655"/>
                  <a:pt x="5640387" y="6486655"/>
                </a:cubicBezTo>
                <a:close/>
                <a:moveTo>
                  <a:pt x="5793582" y="6481783"/>
                </a:moveTo>
                <a:cubicBezTo>
                  <a:pt x="5815940" y="6481783"/>
                  <a:pt x="5834064" y="6499553"/>
                  <a:pt x="5834064" y="6521471"/>
                </a:cubicBezTo>
                <a:cubicBezTo>
                  <a:pt x="5834064" y="6543390"/>
                  <a:pt x="5815940" y="6561159"/>
                  <a:pt x="5793582" y="6561159"/>
                </a:cubicBezTo>
                <a:cubicBezTo>
                  <a:pt x="5771224" y="6561159"/>
                  <a:pt x="5753100" y="6543390"/>
                  <a:pt x="5753100" y="6521471"/>
                </a:cubicBezTo>
                <a:cubicBezTo>
                  <a:pt x="5753100" y="6499553"/>
                  <a:pt x="5771224" y="6481783"/>
                  <a:pt x="5793582" y="6481783"/>
                </a:cubicBezTo>
                <a:close/>
                <a:moveTo>
                  <a:pt x="5760244" y="6392978"/>
                </a:moveTo>
                <a:cubicBezTo>
                  <a:pt x="5782602" y="6392978"/>
                  <a:pt x="5800726" y="6411102"/>
                  <a:pt x="5800726" y="6433460"/>
                </a:cubicBezTo>
                <a:cubicBezTo>
                  <a:pt x="5800726" y="6455818"/>
                  <a:pt x="5782602" y="6473942"/>
                  <a:pt x="5760244" y="6473942"/>
                </a:cubicBezTo>
                <a:cubicBezTo>
                  <a:pt x="5737886" y="6473942"/>
                  <a:pt x="5719762" y="6455818"/>
                  <a:pt x="5719762" y="6433460"/>
                </a:cubicBezTo>
                <a:cubicBezTo>
                  <a:pt x="5719762" y="6411102"/>
                  <a:pt x="5737886" y="6392978"/>
                  <a:pt x="5760244" y="6392978"/>
                </a:cubicBezTo>
                <a:close/>
                <a:moveTo>
                  <a:pt x="4191794" y="6388245"/>
                </a:moveTo>
                <a:cubicBezTo>
                  <a:pt x="4214152" y="6388245"/>
                  <a:pt x="4232276" y="6406724"/>
                  <a:pt x="4232276" y="6429521"/>
                </a:cubicBezTo>
                <a:cubicBezTo>
                  <a:pt x="4232276" y="6452317"/>
                  <a:pt x="4214152" y="6470795"/>
                  <a:pt x="4191794" y="6470795"/>
                </a:cubicBezTo>
                <a:cubicBezTo>
                  <a:pt x="4169436" y="6470795"/>
                  <a:pt x="4151312" y="6452317"/>
                  <a:pt x="4151312" y="6429521"/>
                </a:cubicBezTo>
                <a:cubicBezTo>
                  <a:pt x="4151312" y="6406724"/>
                  <a:pt x="4169436" y="6388245"/>
                  <a:pt x="4191794" y="6388245"/>
                </a:cubicBezTo>
                <a:close/>
                <a:moveTo>
                  <a:pt x="5536406" y="6380295"/>
                </a:moveTo>
                <a:cubicBezTo>
                  <a:pt x="5558764" y="6380295"/>
                  <a:pt x="5576888" y="6398775"/>
                  <a:pt x="5576888" y="6421571"/>
                </a:cubicBezTo>
                <a:cubicBezTo>
                  <a:pt x="5576888" y="6444367"/>
                  <a:pt x="5558764" y="6462846"/>
                  <a:pt x="5536406" y="6462846"/>
                </a:cubicBezTo>
                <a:cubicBezTo>
                  <a:pt x="5514048" y="6462846"/>
                  <a:pt x="5495924" y="6444367"/>
                  <a:pt x="5495924" y="6421571"/>
                </a:cubicBezTo>
                <a:cubicBezTo>
                  <a:pt x="5495924" y="6398775"/>
                  <a:pt x="5514048" y="6380295"/>
                  <a:pt x="5536406" y="6380295"/>
                </a:cubicBezTo>
                <a:close/>
                <a:moveTo>
                  <a:pt x="5810250" y="6334146"/>
                </a:moveTo>
                <a:cubicBezTo>
                  <a:pt x="5810250" y="6334146"/>
                  <a:pt x="5810250" y="6334146"/>
                  <a:pt x="5810250" y="6408759"/>
                </a:cubicBezTo>
                <a:cubicBezTo>
                  <a:pt x="5792066" y="6403613"/>
                  <a:pt x="5781675" y="6388176"/>
                  <a:pt x="5781675" y="6372739"/>
                </a:cubicBezTo>
                <a:cubicBezTo>
                  <a:pt x="5781675" y="6354729"/>
                  <a:pt x="5792066" y="6339292"/>
                  <a:pt x="5810250" y="6334146"/>
                </a:cubicBezTo>
                <a:close/>
                <a:moveTo>
                  <a:pt x="5404644" y="6269169"/>
                </a:moveTo>
                <a:cubicBezTo>
                  <a:pt x="5427002" y="6269169"/>
                  <a:pt x="5445126" y="6287292"/>
                  <a:pt x="5445126" y="6309651"/>
                </a:cubicBezTo>
                <a:cubicBezTo>
                  <a:pt x="5445126" y="6332009"/>
                  <a:pt x="5427002" y="6350132"/>
                  <a:pt x="5404644" y="6350132"/>
                </a:cubicBezTo>
                <a:cubicBezTo>
                  <a:pt x="5382286" y="6350132"/>
                  <a:pt x="5364162" y="6332009"/>
                  <a:pt x="5364162" y="6309651"/>
                </a:cubicBezTo>
                <a:cubicBezTo>
                  <a:pt x="5364162" y="6287292"/>
                  <a:pt x="5382286" y="6269169"/>
                  <a:pt x="5404644" y="6269169"/>
                </a:cubicBezTo>
                <a:close/>
                <a:moveTo>
                  <a:pt x="3736181" y="6269120"/>
                </a:moveTo>
                <a:cubicBezTo>
                  <a:pt x="3759415" y="6269120"/>
                  <a:pt x="3778250" y="6287599"/>
                  <a:pt x="3778250" y="6310395"/>
                </a:cubicBezTo>
                <a:cubicBezTo>
                  <a:pt x="3778250" y="6333191"/>
                  <a:pt x="3759415" y="6351671"/>
                  <a:pt x="3736181" y="6351671"/>
                </a:cubicBezTo>
                <a:cubicBezTo>
                  <a:pt x="3712947" y="6351671"/>
                  <a:pt x="3694112" y="6333191"/>
                  <a:pt x="3694112" y="6310395"/>
                </a:cubicBezTo>
                <a:cubicBezTo>
                  <a:pt x="3694112" y="6287599"/>
                  <a:pt x="3712947" y="6269120"/>
                  <a:pt x="3736181" y="6269120"/>
                </a:cubicBezTo>
                <a:close/>
                <a:moveTo>
                  <a:pt x="5763301" y="6257946"/>
                </a:moveTo>
                <a:cubicBezTo>
                  <a:pt x="5784107" y="6257946"/>
                  <a:pt x="5802313" y="6276221"/>
                  <a:pt x="5802313" y="6299715"/>
                </a:cubicBezTo>
                <a:cubicBezTo>
                  <a:pt x="5802313" y="6320600"/>
                  <a:pt x="5784107" y="6338874"/>
                  <a:pt x="5763301" y="6338874"/>
                </a:cubicBezTo>
                <a:cubicBezTo>
                  <a:pt x="5763301" y="6338874"/>
                  <a:pt x="5763301" y="6338874"/>
                  <a:pt x="5760700" y="6338874"/>
                </a:cubicBezTo>
                <a:cubicBezTo>
                  <a:pt x="5758099" y="6359758"/>
                  <a:pt x="5742495" y="6375422"/>
                  <a:pt x="5719087" y="6375422"/>
                </a:cubicBezTo>
                <a:cubicBezTo>
                  <a:pt x="5698281" y="6375422"/>
                  <a:pt x="5680075" y="6357148"/>
                  <a:pt x="5680075" y="6336263"/>
                </a:cubicBezTo>
                <a:cubicBezTo>
                  <a:pt x="5680075" y="6312768"/>
                  <a:pt x="5698281" y="6294494"/>
                  <a:pt x="5719087" y="6294494"/>
                </a:cubicBezTo>
                <a:cubicBezTo>
                  <a:pt x="5719087" y="6294494"/>
                  <a:pt x="5719087" y="6294494"/>
                  <a:pt x="5721688" y="6294494"/>
                </a:cubicBezTo>
                <a:cubicBezTo>
                  <a:pt x="5724289" y="6273610"/>
                  <a:pt x="5742495" y="6257946"/>
                  <a:pt x="5763301" y="6257946"/>
                </a:cubicBezTo>
                <a:close/>
                <a:moveTo>
                  <a:pt x="5727583" y="6170632"/>
                </a:moveTo>
                <a:cubicBezTo>
                  <a:pt x="5750866" y="6170632"/>
                  <a:pt x="5768975" y="6188868"/>
                  <a:pt x="5768975" y="6209709"/>
                </a:cubicBezTo>
                <a:cubicBezTo>
                  <a:pt x="5768975" y="6233155"/>
                  <a:pt x="5750866" y="6251391"/>
                  <a:pt x="5727583" y="6251391"/>
                </a:cubicBezTo>
                <a:cubicBezTo>
                  <a:pt x="5719821" y="6251391"/>
                  <a:pt x="5714647" y="6248786"/>
                  <a:pt x="5706886" y="6243576"/>
                </a:cubicBezTo>
                <a:cubicBezTo>
                  <a:pt x="5701712" y="6259207"/>
                  <a:pt x="5686190" y="6272233"/>
                  <a:pt x="5670668" y="6272233"/>
                </a:cubicBezTo>
                <a:cubicBezTo>
                  <a:pt x="5647384" y="6272233"/>
                  <a:pt x="5629275" y="6253996"/>
                  <a:pt x="5629275" y="6230550"/>
                </a:cubicBezTo>
                <a:cubicBezTo>
                  <a:pt x="5629275" y="6207104"/>
                  <a:pt x="5647384" y="6188868"/>
                  <a:pt x="5670668" y="6188868"/>
                </a:cubicBezTo>
                <a:cubicBezTo>
                  <a:pt x="5678429" y="6188868"/>
                  <a:pt x="5683603" y="6191474"/>
                  <a:pt x="5691364" y="6196683"/>
                </a:cubicBezTo>
                <a:cubicBezTo>
                  <a:pt x="5696538" y="6181053"/>
                  <a:pt x="5709473" y="6170632"/>
                  <a:pt x="5727583" y="6170632"/>
                </a:cubicBezTo>
                <a:close/>
                <a:moveTo>
                  <a:pt x="5233194" y="6146928"/>
                </a:moveTo>
                <a:cubicBezTo>
                  <a:pt x="5255552" y="6146928"/>
                  <a:pt x="5273676" y="6165053"/>
                  <a:pt x="5273676" y="6187410"/>
                </a:cubicBezTo>
                <a:cubicBezTo>
                  <a:pt x="5273676" y="6209768"/>
                  <a:pt x="5255552" y="6227892"/>
                  <a:pt x="5233194" y="6227892"/>
                </a:cubicBezTo>
                <a:cubicBezTo>
                  <a:pt x="5210836" y="6227892"/>
                  <a:pt x="5192712" y="6209768"/>
                  <a:pt x="5192712" y="6187410"/>
                </a:cubicBezTo>
                <a:cubicBezTo>
                  <a:pt x="5192712" y="6165053"/>
                  <a:pt x="5210836" y="6146928"/>
                  <a:pt x="5233194" y="6146928"/>
                </a:cubicBezTo>
                <a:close/>
                <a:moveTo>
                  <a:pt x="3196431" y="6145292"/>
                </a:moveTo>
                <a:cubicBezTo>
                  <a:pt x="3219665" y="6145292"/>
                  <a:pt x="3238500" y="6163061"/>
                  <a:pt x="3238500" y="6184979"/>
                </a:cubicBezTo>
                <a:cubicBezTo>
                  <a:pt x="3238500" y="6206898"/>
                  <a:pt x="3219665" y="6224668"/>
                  <a:pt x="3196431" y="6224668"/>
                </a:cubicBezTo>
                <a:cubicBezTo>
                  <a:pt x="3173197" y="6224668"/>
                  <a:pt x="3154362" y="6206898"/>
                  <a:pt x="3154362" y="6184979"/>
                </a:cubicBezTo>
                <a:cubicBezTo>
                  <a:pt x="3154362" y="6163061"/>
                  <a:pt x="3173197" y="6145292"/>
                  <a:pt x="3196431" y="6145292"/>
                </a:cubicBezTo>
                <a:close/>
                <a:moveTo>
                  <a:pt x="5603081" y="6073905"/>
                </a:moveTo>
                <a:cubicBezTo>
                  <a:pt x="5626315" y="6073905"/>
                  <a:pt x="5645150" y="6092740"/>
                  <a:pt x="5645150" y="6115974"/>
                </a:cubicBezTo>
                <a:cubicBezTo>
                  <a:pt x="5645150" y="6139209"/>
                  <a:pt x="5626315" y="6158043"/>
                  <a:pt x="5603081" y="6158043"/>
                </a:cubicBezTo>
                <a:cubicBezTo>
                  <a:pt x="5579847" y="6158043"/>
                  <a:pt x="5561012" y="6139209"/>
                  <a:pt x="5561012" y="6115974"/>
                </a:cubicBezTo>
                <a:cubicBezTo>
                  <a:pt x="5561012" y="6092740"/>
                  <a:pt x="5579847" y="6073905"/>
                  <a:pt x="5603081" y="6073905"/>
                </a:cubicBezTo>
                <a:close/>
                <a:moveTo>
                  <a:pt x="5691187" y="6072206"/>
                </a:moveTo>
                <a:cubicBezTo>
                  <a:pt x="5713983" y="6072206"/>
                  <a:pt x="5732462" y="6089976"/>
                  <a:pt x="5732462" y="6111895"/>
                </a:cubicBezTo>
                <a:cubicBezTo>
                  <a:pt x="5732462" y="6133814"/>
                  <a:pt x="5713983" y="6151582"/>
                  <a:pt x="5691187" y="6151582"/>
                </a:cubicBezTo>
                <a:cubicBezTo>
                  <a:pt x="5668391" y="6151582"/>
                  <a:pt x="5649912" y="6133814"/>
                  <a:pt x="5649912" y="6111895"/>
                </a:cubicBezTo>
                <a:cubicBezTo>
                  <a:pt x="5649912" y="6089976"/>
                  <a:pt x="5668391" y="6072206"/>
                  <a:pt x="5691187" y="6072206"/>
                </a:cubicBezTo>
                <a:close/>
                <a:moveTo>
                  <a:pt x="5018881" y="6016749"/>
                </a:moveTo>
                <a:cubicBezTo>
                  <a:pt x="5042115" y="6016749"/>
                  <a:pt x="5060950" y="6034873"/>
                  <a:pt x="5060950" y="6057230"/>
                </a:cubicBezTo>
                <a:cubicBezTo>
                  <a:pt x="5060950" y="6079589"/>
                  <a:pt x="5042115" y="6097714"/>
                  <a:pt x="5018881" y="6097714"/>
                </a:cubicBezTo>
                <a:cubicBezTo>
                  <a:pt x="4995647" y="6097714"/>
                  <a:pt x="4976812" y="6079589"/>
                  <a:pt x="4976812" y="6057230"/>
                </a:cubicBezTo>
                <a:cubicBezTo>
                  <a:pt x="4976812" y="6034873"/>
                  <a:pt x="4995647" y="6016749"/>
                  <a:pt x="5018881" y="6016749"/>
                </a:cubicBezTo>
                <a:close/>
                <a:moveTo>
                  <a:pt x="2564607" y="6015127"/>
                </a:moveTo>
                <a:cubicBezTo>
                  <a:pt x="2586965" y="6015127"/>
                  <a:pt x="2605089" y="6032896"/>
                  <a:pt x="2605089" y="6054815"/>
                </a:cubicBezTo>
                <a:cubicBezTo>
                  <a:pt x="2605089" y="6076735"/>
                  <a:pt x="2586965" y="6094504"/>
                  <a:pt x="2564607" y="6094504"/>
                </a:cubicBezTo>
                <a:cubicBezTo>
                  <a:pt x="2542249" y="6094504"/>
                  <a:pt x="2524125" y="6076735"/>
                  <a:pt x="2524125" y="6054815"/>
                </a:cubicBezTo>
                <a:cubicBezTo>
                  <a:pt x="2524125" y="6032896"/>
                  <a:pt x="2542249" y="6015127"/>
                  <a:pt x="2564607" y="6015127"/>
                </a:cubicBezTo>
                <a:close/>
                <a:moveTo>
                  <a:pt x="5719762" y="5975370"/>
                </a:moveTo>
                <a:cubicBezTo>
                  <a:pt x="5719762" y="5975370"/>
                  <a:pt x="5719762" y="5975370"/>
                  <a:pt x="5719762" y="6053159"/>
                </a:cubicBezTo>
                <a:cubicBezTo>
                  <a:pt x="5701578" y="6047973"/>
                  <a:pt x="5691187" y="6032415"/>
                  <a:pt x="5691187" y="6014264"/>
                </a:cubicBezTo>
                <a:cubicBezTo>
                  <a:pt x="5691187" y="5996114"/>
                  <a:pt x="5701578" y="5983149"/>
                  <a:pt x="5719762" y="5975370"/>
                </a:cubicBezTo>
                <a:close/>
                <a:moveTo>
                  <a:pt x="5515769" y="5953255"/>
                </a:moveTo>
                <a:cubicBezTo>
                  <a:pt x="5538127" y="5953255"/>
                  <a:pt x="5556251" y="5971023"/>
                  <a:pt x="5556251" y="5992943"/>
                </a:cubicBezTo>
                <a:cubicBezTo>
                  <a:pt x="5556251" y="6014861"/>
                  <a:pt x="5538127" y="6032630"/>
                  <a:pt x="5515769" y="6032630"/>
                </a:cubicBezTo>
                <a:cubicBezTo>
                  <a:pt x="5493411" y="6032630"/>
                  <a:pt x="5475287" y="6014861"/>
                  <a:pt x="5475287" y="5992943"/>
                </a:cubicBezTo>
                <a:cubicBezTo>
                  <a:pt x="5475287" y="5971023"/>
                  <a:pt x="5493411" y="5953255"/>
                  <a:pt x="5515769" y="5953255"/>
                </a:cubicBezTo>
                <a:close/>
                <a:moveTo>
                  <a:pt x="1826419" y="5883421"/>
                </a:moveTo>
                <a:cubicBezTo>
                  <a:pt x="1848777" y="5883421"/>
                  <a:pt x="1866901" y="5901189"/>
                  <a:pt x="1866901" y="5923109"/>
                </a:cubicBezTo>
                <a:cubicBezTo>
                  <a:pt x="1866901" y="5945028"/>
                  <a:pt x="1848777" y="5962796"/>
                  <a:pt x="1826419" y="5962796"/>
                </a:cubicBezTo>
                <a:cubicBezTo>
                  <a:pt x="1804061" y="5962796"/>
                  <a:pt x="1785937" y="5945028"/>
                  <a:pt x="1785937" y="5923109"/>
                </a:cubicBezTo>
                <a:cubicBezTo>
                  <a:pt x="1785937" y="5901189"/>
                  <a:pt x="1804061" y="5883421"/>
                  <a:pt x="1826419" y="5883421"/>
                </a:cubicBezTo>
                <a:close/>
                <a:moveTo>
                  <a:pt x="4753768" y="5880219"/>
                </a:moveTo>
                <a:cubicBezTo>
                  <a:pt x="4777002" y="5880219"/>
                  <a:pt x="4795837" y="5898344"/>
                  <a:pt x="4795837" y="5920701"/>
                </a:cubicBezTo>
                <a:cubicBezTo>
                  <a:pt x="4795837" y="5943059"/>
                  <a:pt x="4777002" y="5961183"/>
                  <a:pt x="4753768" y="5961183"/>
                </a:cubicBezTo>
                <a:cubicBezTo>
                  <a:pt x="4730534" y="5961183"/>
                  <a:pt x="4711699" y="5943059"/>
                  <a:pt x="4711699" y="5920701"/>
                </a:cubicBezTo>
                <a:cubicBezTo>
                  <a:pt x="4711699" y="5898344"/>
                  <a:pt x="4730534" y="5880219"/>
                  <a:pt x="4753768" y="5880219"/>
                </a:cubicBezTo>
                <a:close/>
                <a:moveTo>
                  <a:pt x="5404644" y="5819906"/>
                </a:moveTo>
                <a:cubicBezTo>
                  <a:pt x="5427002" y="5819906"/>
                  <a:pt x="5445126" y="5838031"/>
                  <a:pt x="5445126" y="5860388"/>
                </a:cubicBezTo>
                <a:cubicBezTo>
                  <a:pt x="5445126" y="5882746"/>
                  <a:pt x="5427002" y="5900870"/>
                  <a:pt x="5404644" y="5900870"/>
                </a:cubicBezTo>
                <a:cubicBezTo>
                  <a:pt x="5382286" y="5900870"/>
                  <a:pt x="5364162" y="5882746"/>
                  <a:pt x="5364162" y="5860388"/>
                </a:cubicBezTo>
                <a:cubicBezTo>
                  <a:pt x="5364162" y="5838031"/>
                  <a:pt x="5382286" y="5819906"/>
                  <a:pt x="5404644" y="5819906"/>
                </a:cubicBezTo>
                <a:close/>
                <a:moveTo>
                  <a:pt x="5618758" y="5789634"/>
                </a:moveTo>
                <a:cubicBezTo>
                  <a:pt x="5641975" y="5789634"/>
                  <a:pt x="5660033" y="5807706"/>
                  <a:pt x="5660033" y="5830941"/>
                </a:cubicBezTo>
                <a:cubicBezTo>
                  <a:pt x="5660033" y="5849013"/>
                  <a:pt x="5649715" y="5861921"/>
                  <a:pt x="5634236" y="5869666"/>
                </a:cubicBezTo>
                <a:cubicBezTo>
                  <a:pt x="5636816" y="5874830"/>
                  <a:pt x="5641975" y="5882575"/>
                  <a:pt x="5641975" y="5890320"/>
                </a:cubicBezTo>
                <a:cubicBezTo>
                  <a:pt x="5641975" y="5895483"/>
                  <a:pt x="5639396" y="5898065"/>
                  <a:pt x="5639396" y="5900647"/>
                </a:cubicBezTo>
                <a:cubicBezTo>
                  <a:pt x="5647135" y="5895483"/>
                  <a:pt x="5654874" y="5890320"/>
                  <a:pt x="5665193" y="5890320"/>
                </a:cubicBezTo>
                <a:cubicBezTo>
                  <a:pt x="5685830" y="5890320"/>
                  <a:pt x="5703888" y="5908392"/>
                  <a:pt x="5703888" y="5931627"/>
                </a:cubicBezTo>
                <a:cubicBezTo>
                  <a:pt x="5703888" y="5952281"/>
                  <a:pt x="5688410" y="5967771"/>
                  <a:pt x="5667772" y="5970353"/>
                </a:cubicBezTo>
                <a:cubicBezTo>
                  <a:pt x="5680671" y="5978098"/>
                  <a:pt x="5690990" y="5991006"/>
                  <a:pt x="5690990" y="6006496"/>
                </a:cubicBezTo>
                <a:cubicBezTo>
                  <a:pt x="5690990" y="6027150"/>
                  <a:pt x="5672932" y="6045221"/>
                  <a:pt x="5649715" y="6045221"/>
                </a:cubicBezTo>
                <a:cubicBezTo>
                  <a:pt x="5626497" y="6045221"/>
                  <a:pt x="5608439" y="6027150"/>
                  <a:pt x="5608439" y="6006496"/>
                </a:cubicBezTo>
                <a:cubicBezTo>
                  <a:pt x="5608439" y="5985843"/>
                  <a:pt x="5623918" y="5967771"/>
                  <a:pt x="5644555" y="5967771"/>
                </a:cubicBezTo>
                <a:cubicBezTo>
                  <a:pt x="5631657" y="5960026"/>
                  <a:pt x="5623918" y="5947117"/>
                  <a:pt x="5623918" y="5931627"/>
                </a:cubicBezTo>
                <a:cubicBezTo>
                  <a:pt x="5623918" y="5929045"/>
                  <a:pt x="5623918" y="5923882"/>
                  <a:pt x="5626497" y="5921300"/>
                </a:cubicBezTo>
                <a:cubicBezTo>
                  <a:pt x="5618758" y="5926464"/>
                  <a:pt x="5611019" y="5931627"/>
                  <a:pt x="5600700" y="5931627"/>
                </a:cubicBezTo>
                <a:cubicBezTo>
                  <a:pt x="5577483" y="5931627"/>
                  <a:pt x="5559425" y="5913556"/>
                  <a:pt x="5559425" y="5890320"/>
                </a:cubicBezTo>
                <a:cubicBezTo>
                  <a:pt x="5559425" y="5874830"/>
                  <a:pt x="5572324" y="5859340"/>
                  <a:pt x="5587802" y="5854176"/>
                </a:cubicBezTo>
                <a:cubicBezTo>
                  <a:pt x="5582642" y="5846431"/>
                  <a:pt x="5580063" y="5838686"/>
                  <a:pt x="5580063" y="5830941"/>
                </a:cubicBezTo>
                <a:cubicBezTo>
                  <a:pt x="5580063" y="5807706"/>
                  <a:pt x="5598121" y="5789634"/>
                  <a:pt x="5618758" y="5789634"/>
                </a:cubicBezTo>
                <a:close/>
                <a:moveTo>
                  <a:pt x="979487" y="5753114"/>
                </a:moveTo>
                <a:cubicBezTo>
                  <a:pt x="1002283" y="5753114"/>
                  <a:pt x="1020762" y="5771238"/>
                  <a:pt x="1020762" y="5793596"/>
                </a:cubicBezTo>
                <a:cubicBezTo>
                  <a:pt x="1020762" y="5815954"/>
                  <a:pt x="1002283" y="5834078"/>
                  <a:pt x="979487" y="5834078"/>
                </a:cubicBezTo>
                <a:cubicBezTo>
                  <a:pt x="956691" y="5834078"/>
                  <a:pt x="938212" y="5815954"/>
                  <a:pt x="938212" y="5793596"/>
                </a:cubicBezTo>
                <a:cubicBezTo>
                  <a:pt x="938212" y="5771238"/>
                  <a:pt x="956691" y="5753114"/>
                  <a:pt x="979487" y="5753114"/>
                </a:cubicBezTo>
                <a:close/>
                <a:moveTo>
                  <a:pt x="4430712" y="5734172"/>
                </a:moveTo>
                <a:cubicBezTo>
                  <a:pt x="4452631" y="5734172"/>
                  <a:pt x="4470400" y="5752296"/>
                  <a:pt x="4470400" y="5774654"/>
                </a:cubicBezTo>
                <a:cubicBezTo>
                  <a:pt x="4470400" y="5797012"/>
                  <a:pt x="4452631" y="5815136"/>
                  <a:pt x="4430712" y="5815136"/>
                </a:cubicBezTo>
                <a:cubicBezTo>
                  <a:pt x="4408793" y="5815136"/>
                  <a:pt x="4391024" y="5797012"/>
                  <a:pt x="4391024" y="5774654"/>
                </a:cubicBezTo>
                <a:cubicBezTo>
                  <a:pt x="4391024" y="5752296"/>
                  <a:pt x="4408793" y="5734172"/>
                  <a:pt x="4430712" y="5734172"/>
                </a:cubicBezTo>
                <a:close/>
                <a:moveTo>
                  <a:pt x="5258594" y="5678621"/>
                </a:moveTo>
                <a:cubicBezTo>
                  <a:pt x="5280952" y="5678621"/>
                  <a:pt x="5299076" y="5696389"/>
                  <a:pt x="5299076" y="5718308"/>
                </a:cubicBezTo>
                <a:cubicBezTo>
                  <a:pt x="5299076" y="5740227"/>
                  <a:pt x="5280952" y="5757996"/>
                  <a:pt x="5258594" y="5757996"/>
                </a:cubicBezTo>
                <a:cubicBezTo>
                  <a:pt x="5236236" y="5757996"/>
                  <a:pt x="5218112" y="5740227"/>
                  <a:pt x="5218112" y="5718308"/>
                </a:cubicBezTo>
                <a:cubicBezTo>
                  <a:pt x="5218112" y="5696389"/>
                  <a:pt x="5236236" y="5678621"/>
                  <a:pt x="5258594" y="5678621"/>
                </a:cubicBezTo>
                <a:close/>
                <a:moveTo>
                  <a:pt x="5616575" y="5634057"/>
                </a:moveTo>
                <a:cubicBezTo>
                  <a:pt x="5616575" y="5634057"/>
                  <a:pt x="5616575" y="5634057"/>
                  <a:pt x="5616575" y="5708954"/>
                </a:cubicBezTo>
                <a:cubicBezTo>
                  <a:pt x="5616575" y="5708954"/>
                  <a:pt x="5613965" y="5706371"/>
                  <a:pt x="5611354" y="5706371"/>
                </a:cubicBezTo>
                <a:cubicBezTo>
                  <a:pt x="5613965" y="5708954"/>
                  <a:pt x="5613965" y="5714119"/>
                  <a:pt x="5613965" y="5719285"/>
                </a:cubicBezTo>
                <a:cubicBezTo>
                  <a:pt x="5613965" y="5739946"/>
                  <a:pt x="5598301" y="5755442"/>
                  <a:pt x="5580027" y="5758025"/>
                </a:cubicBezTo>
                <a:cubicBezTo>
                  <a:pt x="5580027" y="5760607"/>
                  <a:pt x="5580027" y="5763190"/>
                  <a:pt x="5580027" y="5765772"/>
                </a:cubicBezTo>
                <a:cubicBezTo>
                  <a:pt x="5580027" y="5789016"/>
                  <a:pt x="5561753" y="5807095"/>
                  <a:pt x="5540869" y="5807095"/>
                </a:cubicBezTo>
                <a:cubicBezTo>
                  <a:pt x="5517374" y="5807095"/>
                  <a:pt x="5499100" y="5789016"/>
                  <a:pt x="5499100" y="5765772"/>
                </a:cubicBezTo>
                <a:cubicBezTo>
                  <a:pt x="5499100" y="5745111"/>
                  <a:pt x="5514763" y="5729615"/>
                  <a:pt x="5533037" y="5727033"/>
                </a:cubicBezTo>
                <a:cubicBezTo>
                  <a:pt x="5533037" y="5724450"/>
                  <a:pt x="5533037" y="5721867"/>
                  <a:pt x="5533037" y="5719285"/>
                </a:cubicBezTo>
                <a:cubicBezTo>
                  <a:pt x="5533037" y="5698624"/>
                  <a:pt x="5551311" y="5680545"/>
                  <a:pt x="5572196" y="5680545"/>
                </a:cubicBezTo>
                <a:cubicBezTo>
                  <a:pt x="5580027" y="5680545"/>
                  <a:pt x="5587859" y="5683128"/>
                  <a:pt x="5593080" y="5685710"/>
                </a:cubicBezTo>
                <a:cubicBezTo>
                  <a:pt x="5590470" y="5680545"/>
                  <a:pt x="5590470" y="5675380"/>
                  <a:pt x="5590470" y="5670214"/>
                </a:cubicBezTo>
                <a:cubicBezTo>
                  <a:pt x="5590470" y="5654718"/>
                  <a:pt x="5600912" y="5639222"/>
                  <a:pt x="5616575" y="5634057"/>
                </a:cubicBezTo>
                <a:close/>
                <a:moveTo>
                  <a:pt x="4042568" y="5578583"/>
                </a:moveTo>
                <a:cubicBezTo>
                  <a:pt x="4065802" y="5578583"/>
                  <a:pt x="4084637" y="5597418"/>
                  <a:pt x="4084637" y="5620651"/>
                </a:cubicBezTo>
                <a:cubicBezTo>
                  <a:pt x="4084637" y="5643886"/>
                  <a:pt x="4065802" y="5662721"/>
                  <a:pt x="4042568" y="5662721"/>
                </a:cubicBezTo>
                <a:cubicBezTo>
                  <a:pt x="4019334" y="5662721"/>
                  <a:pt x="4000499" y="5643886"/>
                  <a:pt x="4000499" y="5620651"/>
                </a:cubicBezTo>
                <a:cubicBezTo>
                  <a:pt x="4000499" y="5597418"/>
                  <a:pt x="4019334" y="5578583"/>
                  <a:pt x="4042568" y="5578583"/>
                </a:cubicBezTo>
                <a:close/>
                <a:moveTo>
                  <a:pt x="5554236" y="5537224"/>
                </a:moveTo>
                <a:cubicBezTo>
                  <a:pt x="5577693" y="5537224"/>
                  <a:pt x="5595937" y="5555388"/>
                  <a:pt x="5595937" y="5578743"/>
                </a:cubicBezTo>
                <a:cubicBezTo>
                  <a:pt x="5595937" y="5599503"/>
                  <a:pt x="5577693" y="5617668"/>
                  <a:pt x="5556842" y="5620262"/>
                </a:cubicBezTo>
                <a:cubicBezTo>
                  <a:pt x="5549023" y="5630642"/>
                  <a:pt x="5535991" y="5638427"/>
                  <a:pt x="5520353" y="5638427"/>
                </a:cubicBezTo>
                <a:cubicBezTo>
                  <a:pt x="5515140" y="5638427"/>
                  <a:pt x="5507321" y="5635832"/>
                  <a:pt x="5502109" y="5633237"/>
                </a:cubicBezTo>
                <a:cubicBezTo>
                  <a:pt x="5502109" y="5653997"/>
                  <a:pt x="5483864" y="5672162"/>
                  <a:pt x="5463014" y="5672162"/>
                </a:cubicBezTo>
                <a:cubicBezTo>
                  <a:pt x="5439557" y="5672162"/>
                  <a:pt x="5421312" y="5653997"/>
                  <a:pt x="5421312" y="5630642"/>
                </a:cubicBezTo>
                <a:cubicBezTo>
                  <a:pt x="5421312" y="5607288"/>
                  <a:pt x="5439557" y="5589123"/>
                  <a:pt x="5463014" y="5589123"/>
                </a:cubicBezTo>
                <a:cubicBezTo>
                  <a:pt x="5468226" y="5589123"/>
                  <a:pt x="5476045" y="5591718"/>
                  <a:pt x="5481258" y="5594313"/>
                </a:cubicBezTo>
                <a:cubicBezTo>
                  <a:pt x="5483864" y="5576148"/>
                  <a:pt x="5499502" y="5560578"/>
                  <a:pt x="5520353" y="5557983"/>
                </a:cubicBezTo>
                <a:cubicBezTo>
                  <a:pt x="5525566" y="5547604"/>
                  <a:pt x="5538598" y="5537224"/>
                  <a:pt x="5554236" y="5537224"/>
                </a:cubicBezTo>
                <a:close/>
                <a:moveTo>
                  <a:pt x="5080000" y="5527801"/>
                </a:moveTo>
                <a:cubicBezTo>
                  <a:pt x="5101919" y="5527801"/>
                  <a:pt x="5119688" y="5545569"/>
                  <a:pt x="5119688" y="5567489"/>
                </a:cubicBezTo>
                <a:cubicBezTo>
                  <a:pt x="5119688" y="5589407"/>
                  <a:pt x="5101919" y="5607176"/>
                  <a:pt x="5080000" y="5607176"/>
                </a:cubicBezTo>
                <a:cubicBezTo>
                  <a:pt x="5058081" y="5607176"/>
                  <a:pt x="5040312" y="5589407"/>
                  <a:pt x="5040312" y="5567489"/>
                </a:cubicBezTo>
                <a:cubicBezTo>
                  <a:pt x="5040312" y="5545569"/>
                  <a:pt x="5058081" y="5527801"/>
                  <a:pt x="5080000" y="5527801"/>
                </a:cubicBezTo>
                <a:close/>
                <a:moveTo>
                  <a:pt x="5364956" y="5446844"/>
                </a:moveTo>
                <a:cubicBezTo>
                  <a:pt x="5387314" y="5446844"/>
                  <a:pt x="5405438" y="5464969"/>
                  <a:pt x="5405438" y="5487326"/>
                </a:cubicBezTo>
                <a:cubicBezTo>
                  <a:pt x="5405438" y="5509684"/>
                  <a:pt x="5387314" y="5527808"/>
                  <a:pt x="5364956" y="5527808"/>
                </a:cubicBezTo>
                <a:cubicBezTo>
                  <a:pt x="5342598" y="5527808"/>
                  <a:pt x="5324474" y="5509684"/>
                  <a:pt x="5324474" y="5487326"/>
                </a:cubicBezTo>
                <a:cubicBezTo>
                  <a:pt x="5324474" y="5464969"/>
                  <a:pt x="5342598" y="5446844"/>
                  <a:pt x="5364956" y="5446844"/>
                </a:cubicBezTo>
                <a:close/>
                <a:moveTo>
                  <a:pt x="5499629" y="5426098"/>
                </a:moveTo>
                <a:cubicBezTo>
                  <a:pt x="5520513" y="5426098"/>
                  <a:pt x="5538787" y="5444156"/>
                  <a:pt x="5538787" y="5467373"/>
                </a:cubicBezTo>
                <a:cubicBezTo>
                  <a:pt x="5538787" y="5488011"/>
                  <a:pt x="5520513" y="5506068"/>
                  <a:pt x="5499629" y="5506068"/>
                </a:cubicBezTo>
                <a:cubicBezTo>
                  <a:pt x="5491797" y="5506068"/>
                  <a:pt x="5486576" y="5506068"/>
                  <a:pt x="5481355" y="5503489"/>
                </a:cubicBezTo>
                <a:cubicBezTo>
                  <a:pt x="5473523" y="5506068"/>
                  <a:pt x="5468302" y="5508648"/>
                  <a:pt x="5460470" y="5508648"/>
                </a:cubicBezTo>
                <a:cubicBezTo>
                  <a:pt x="5439586" y="5508648"/>
                  <a:pt x="5421312" y="5490590"/>
                  <a:pt x="5421312" y="5467373"/>
                </a:cubicBezTo>
                <a:cubicBezTo>
                  <a:pt x="5421312" y="5446736"/>
                  <a:pt x="5439586" y="5428678"/>
                  <a:pt x="5460470" y="5428678"/>
                </a:cubicBezTo>
                <a:cubicBezTo>
                  <a:pt x="5468302" y="5428678"/>
                  <a:pt x="5473523" y="5428678"/>
                  <a:pt x="5478744" y="5431257"/>
                </a:cubicBezTo>
                <a:cubicBezTo>
                  <a:pt x="5483965" y="5428678"/>
                  <a:pt x="5491797" y="5426098"/>
                  <a:pt x="5499629" y="5426098"/>
                </a:cubicBezTo>
                <a:close/>
                <a:moveTo>
                  <a:pt x="3580606" y="5421395"/>
                </a:moveTo>
                <a:cubicBezTo>
                  <a:pt x="3603840" y="5421395"/>
                  <a:pt x="3622675" y="5439164"/>
                  <a:pt x="3622675" y="5461083"/>
                </a:cubicBezTo>
                <a:cubicBezTo>
                  <a:pt x="3622675" y="5483001"/>
                  <a:pt x="3603840" y="5500770"/>
                  <a:pt x="3580606" y="5500770"/>
                </a:cubicBezTo>
                <a:cubicBezTo>
                  <a:pt x="3557372" y="5500770"/>
                  <a:pt x="3538537" y="5483001"/>
                  <a:pt x="3538537" y="5461083"/>
                </a:cubicBezTo>
                <a:cubicBezTo>
                  <a:pt x="3538537" y="5439164"/>
                  <a:pt x="3557372" y="5421395"/>
                  <a:pt x="3580606" y="5421395"/>
                </a:cubicBezTo>
                <a:close/>
                <a:moveTo>
                  <a:pt x="4856956" y="5367465"/>
                </a:moveTo>
                <a:cubicBezTo>
                  <a:pt x="4879314" y="5367465"/>
                  <a:pt x="4897438" y="5385234"/>
                  <a:pt x="4897438" y="5407153"/>
                </a:cubicBezTo>
                <a:cubicBezTo>
                  <a:pt x="4897438" y="5429072"/>
                  <a:pt x="4879314" y="5446841"/>
                  <a:pt x="4856956" y="5446841"/>
                </a:cubicBezTo>
                <a:cubicBezTo>
                  <a:pt x="4834598" y="5446841"/>
                  <a:pt x="4816474" y="5429072"/>
                  <a:pt x="4816474" y="5407153"/>
                </a:cubicBezTo>
                <a:cubicBezTo>
                  <a:pt x="4816474" y="5385234"/>
                  <a:pt x="4834598" y="5367465"/>
                  <a:pt x="4856956" y="5367465"/>
                </a:cubicBezTo>
                <a:close/>
                <a:moveTo>
                  <a:pt x="5241131" y="5291268"/>
                </a:moveTo>
                <a:cubicBezTo>
                  <a:pt x="5263489" y="5291268"/>
                  <a:pt x="5281613" y="5309393"/>
                  <a:pt x="5281613" y="5331751"/>
                </a:cubicBezTo>
                <a:cubicBezTo>
                  <a:pt x="5281613" y="5354109"/>
                  <a:pt x="5263489" y="5372233"/>
                  <a:pt x="5241131" y="5372233"/>
                </a:cubicBezTo>
                <a:cubicBezTo>
                  <a:pt x="5218773" y="5372233"/>
                  <a:pt x="5200649" y="5354109"/>
                  <a:pt x="5200649" y="5331751"/>
                </a:cubicBezTo>
                <a:cubicBezTo>
                  <a:pt x="5200649" y="5309393"/>
                  <a:pt x="5218773" y="5291268"/>
                  <a:pt x="5241131" y="5291268"/>
                </a:cubicBezTo>
                <a:close/>
                <a:moveTo>
                  <a:pt x="5387324" y="5286399"/>
                </a:moveTo>
                <a:cubicBezTo>
                  <a:pt x="5402939" y="5286399"/>
                  <a:pt x="5418554" y="5296759"/>
                  <a:pt x="5423758" y="5307120"/>
                </a:cubicBezTo>
                <a:cubicBezTo>
                  <a:pt x="5428963" y="5307120"/>
                  <a:pt x="5434168" y="5304530"/>
                  <a:pt x="5439373" y="5304530"/>
                </a:cubicBezTo>
                <a:cubicBezTo>
                  <a:pt x="5460193" y="5304530"/>
                  <a:pt x="5473205" y="5317480"/>
                  <a:pt x="5478410" y="5335611"/>
                </a:cubicBezTo>
                <a:cubicBezTo>
                  <a:pt x="5481013" y="5320071"/>
                  <a:pt x="5491422" y="5307120"/>
                  <a:pt x="5507037" y="5301940"/>
                </a:cubicBezTo>
                <a:cubicBezTo>
                  <a:pt x="5507037" y="5301940"/>
                  <a:pt x="5507037" y="5301940"/>
                  <a:pt x="5507037" y="5377053"/>
                </a:cubicBezTo>
                <a:cubicBezTo>
                  <a:pt x="5494025" y="5374463"/>
                  <a:pt x="5483615" y="5364103"/>
                  <a:pt x="5481013" y="5351152"/>
                </a:cubicBezTo>
                <a:cubicBezTo>
                  <a:pt x="5475808" y="5371873"/>
                  <a:pt x="5460193" y="5384824"/>
                  <a:pt x="5439373" y="5384824"/>
                </a:cubicBezTo>
                <a:cubicBezTo>
                  <a:pt x="5423758" y="5384824"/>
                  <a:pt x="5410746" y="5377053"/>
                  <a:pt x="5405541" y="5364103"/>
                </a:cubicBezTo>
                <a:cubicBezTo>
                  <a:pt x="5400336" y="5366693"/>
                  <a:pt x="5395131" y="5366693"/>
                  <a:pt x="5387324" y="5366693"/>
                </a:cubicBezTo>
                <a:cubicBezTo>
                  <a:pt x="5366504" y="5366693"/>
                  <a:pt x="5348287" y="5348562"/>
                  <a:pt x="5348287" y="5327841"/>
                </a:cubicBezTo>
                <a:cubicBezTo>
                  <a:pt x="5348287" y="5304530"/>
                  <a:pt x="5366504" y="5286399"/>
                  <a:pt x="5387324" y="5286399"/>
                </a:cubicBezTo>
                <a:close/>
                <a:moveTo>
                  <a:pt x="3035299" y="5254731"/>
                </a:moveTo>
                <a:cubicBezTo>
                  <a:pt x="3058095" y="5254731"/>
                  <a:pt x="3076574" y="5272855"/>
                  <a:pt x="3076574" y="5295214"/>
                </a:cubicBezTo>
                <a:cubicBezTo>
                  <a:pt x="3076574" y="5317572"/>
                  <a:pt x="3058095" y="5335696"/>
                  <a:pt x="3035299" y="5335696"/>
                </a:cubicBezTo>
                <a:cubicBezTo>
                  <a:pt x="3012503" y="5335696"/>
                  <a:pt x="2994024" y="5317572"/>
                  <a:pt x="2994024" y="5295214"/>
                </a:cubicBezTo>
                <a:cubicBezTo>
                  <a:pt x="2994024" y="5272855"/>
                  <a:pt x="3012503" y="5254731"/>
                  <a:pt x="3035299" y="5254731"/>
                </a:cubicBezTo>
                <a:close/>
                <a:moveTo>
                  <a:pt x="4581525" y="5197597"/>
                </a:moveTo>
                <a:cubicBezTo>
                  <a:pt x="4603444" y="5197597"/>
                  <a:pt x="4621213" y="5215720"/>
                  <a:pt x="4621213" y="5238078"/>
                </a:cubicBezTo>
                <a:cubicBezTo>
                  <a:pt x="4621213" y="5260436"/>
                  <a:pt x="4603444" y="5278560"/>
                  <a:pt x="4581525" y="5278560"/>
                </a:cubicBezTo>
                <a:cubicBezTo>
                  <a:pt x="4559606" y="5278560"/>
                  <a:pt x="4541837" y="5260436"/>
                  <a:pt x="4541837" y="5238078"/>
                </a:cubicBezTo>
                <a:cubicBezTo>
                  <a:pt x="4541837" y="5215720"/>
                  <a:pt x="4559606" y="5197597"/>
                  <a:pt x="4581525" y="5197597"/>
                </a:cubicBezTo>
                <a:close/>
                <a:moveTo>
                  <a:pt x="5377687" y="5172099"/>
                </a:moveTo>
                <a:cubicBezTo>
                  <a:pt x="5398446" y="5172099"/>
                  <a:pt x="5414016" y="5185138"/>
                  <a:pt x="5416611" y="5203395"/>
                </a:cubicBezTo>
                <a:cubicBezTo>
                  <a:pt x="5421801" y="5203395"/>
                  <a:pt x="5426991" y="5200787"/>
                  <a:pt x="5432181" y="5200787"/>
                </a:cubicBezTo>
                <a:cubicBezTo>
                  <a:pt x="5455535" y="5200787"/>
                  <a:pt x="5473700" y="5219043"/>
                  <a:pt x="5473700" y="5242516"/>
                </a:cubicBezTo>
                <a:cubicBezTo>
                  <a:pt x="5473700" y="5263380"/>
                  <a:pt x="5455535" y="5281636"/>
                  <a:pt x="5432181" y="5281636"/>
                </a:cubicBezTo>
                <a:cubicBezTo>
                  <a:pt x="5414016" y="5281636"/>
                  <a:pt x="5398446" y="5268596"/>
                  <a:pt x="5393256" y="5250340"/>
                </a:cubicBezTo>
                <a:cubicBezTo>
                  <a:pt x="5388066" y="5252948"/>
                  <a:pt x="5382876" y="5252948"/>
                  <a:pt x="5377687" y="5252948"/>
                </a:cubicBezTo>
                <a:cubicBezTo>
                  <a:pt x="5356927" y="5252948"/>
                  <a:pt x="5338762" y="5234691"/>
                  <a:pt x="5338762" y="5213827"/>
                </a:cubicBezTo>
                <a:cubicBezTo>
                  <a:pt x="5338762" y="5190355"/>
                  <a:pt x="5356927" y="5172099"/>
                  <a:pt x="5377687" y="5172099"/>
                </a:cubicBezTo>
                <a:close/>
                <a:moveTo>
                  <a:pt x="5300662" y="5134105"/>
                </a:moveTo>
                <a:cubicBezTo>
                  <a:pt x="5322581" y="5134105"/>
                  <a:pt x="5340350" y="5152585"/>
                  <a:pt x="5340350" y="5175380"/>
                </a:cubicBezTo>
                <a:cubicBezTo>
                  <a:pt x="5340350" y="5198176"/>
                  <a:pt x="5322581" y="5216656"/>
                  <a:pt x="5300662" y="5216656"/>
                </a:cubicBezTo>
                <a:cubicBezTo>
                  <a:pt x="5278743" y="5216656"/>
                  <a:pt x="5260974" y="5198176"/>
                  <a:pt x="5260974" y="5175380"/>
                </a:cubicBezTo>
                <a:cubicBezTo>
                  <a:pt x="5260974" y="5152585"/>
                  <a:pt x="5278743" y="5134105"/>
                  <a:pt x="5300662" y="5134105"/>
                </a:cubicBezTo>
                <a:close/>
                <a:moveTo>
                  <a:pt x="5087144" y="5126164"/>
                </a:moveTo>
                <a:cubicBezTo>
                  <a:pt x="5109502" y="5126164"/>
                  <a:pt x="5127626" y="5143933"/>
                  <a:pt x="5127626" y="5165852"/>
                </a:cubicBezTo>
                <a:cubicBezTo>
                  <a:pt x="5127626" y="5187770"/>
                  <a:pt x="5109502" y="5205539"/>
                  <a:pt x="5087144" y="5205539"/>
                </a:cubicBezTo>
                <a:cubicBezTo>
                  <a:pt x="5064786" y="5205539"/>
                  <a:pt x="5046662" y="5187770"/>
                  <a:pt x="5046662" y="5165852"/>
                </a:cubicBezTo>
                <a:cubicBezTo>
                  <a:pt x="5046662" y="5143933"/>
                  <a:pt x="5064786" y="5126164"/>
                  <a:pt x="5087144" y="5126164"/>
                </a:cubicBezTo>
                <a:close/>
                <a:moveTo>
                  <a:pt x="2399506" y="5086495"/>
                </a:moveTo>
                <a:cubicBezTo>
                  <a:pt x="2422740" y="5086495"/>
                  <a:pt x="2441575" y="5104619"/>
                  <a:pt x="2441575" y="5126977"/>
                </a:cubicBezTo>
                <a:cubicBezTo>
                  <a:pt x="2441575" y="5149335"/>
                  <a:pt x="2422740" y="5167459"/>
                  <a:pt x="2399506" y="5167459"/>
                </a:cubicBezTo>
                <a:cubicBezTo>
                  <a:pt x="2376272" y="5167459"/>
                  <a:pt x="2357437" y="5149335"/>
                  <a:pt x="2357437" y="5126977"/>
                </a:cubicBezTo>
                <a:cubicBezTo>
                  <a:pt x="2357437" y="5104619"/>
                  <a:pt x="2376272" y="5086495"/>
                  <a:pt x="2399506" y="5086495"/>
                </a:cubicBezTo>
                <a:close/>
                <a:moveTo>
                  <a:pt x="4250531" y="5019789"/>
                </a:moveTo>
                <a:cubicBezTo>
                  <a:pt x="4273765" y="5019789"/>
                  <a:pt x="4292600" y="5037557"/>
                  <a:pt x="4292600" y="5059477"/>
                </a:cubicBezTo>
                <a:cubicBezTo>
                  <a:pt x="4292600" y="5081396"/>
                  <a:pt x="4273765" y="5099165"/>
                  <a:pt x="4250531" y="5099165"/>
                </a:cubicBezTo>
                <a:cubicBezTo>
                  <a:pt x="4227297" y="5099165"/>
                  <a:pt x="4208462" y="5081396"/>
                  <a:pt x="4208462" y="5059477"/>
                </a:cubicBezTo>
                <a:cubicBezTo>
                  <a:pt x="4208462" y="5037557"/>
                  <a:pt x="4227297" y="5019789"/>
                  <a:pt x="4250531" y="5019789"/>
                </a:cubicBezTo>
                <a:close/>
                <a:moveTo>
                  <a:pt x="5387975" y="4984773"/>
                </a:moveTo>
                <a:cubicBezTo>
                  <a:pt x="5387975" y="4984773"/>
                  <a:pt x="5387975" y="4984773"/>
                  <a:pt x="5387975" y="5060973"/>
                </a:cubicBezTo>
                <a:cubicBezTo>
                  <a:pt x="5372389" y="5055717"/>
                  <a:pt x="5359400" y="5039952"/>
                  <a:pt x="5359400" y="5024187"/>
                </a:cubicBezTo>
                <a:cubicBezTo>
                  <a:pt x="5359400" y="5005794"/>
                  <a:pt x="5372389" y="4990028"/>
                  <a:pt x="5387975" y="4984773"/>
                </a:cubicBezTo>
                <a:close/>
                <a:moveTo>
                  <a:pt x="5191919" y="4970590"/>
                </a:moveTo>
                <a:cubicBezTo>
                  <a:pt x="5214277" y="4970590"/>
                  <a:pt x="5232401" y="4989068"/>
                  <a:pt x="5232401" y="5011866"/>
                </a:cubicBezTo>
                <a:cubicBezTo>
                  <a:pt x="5232401" y="5034661"/>
                  <a:pt x="5214277" y="5053140"/>
                  <a:pt x="5191919" y="5053140"/>
                </a:cubicBezTo>
                <a:cubicBezTo>
                  <a:pt x="5169561" y="5053140"/>
                  <a:pt x="5151437" y="5034661"/>
                  <a:pt x="5151437" y="5011866"/>
                </a:cubicBezTo>
                <a:cubicBezTo>
                  <a:pt x="5151437" y="4989068"/>
                  <a:pt x="5169561" y="4970590"/>
                  <a:pt x="5191919" y="4970590"/>
                </a:cubicBezTo>
                <a:close/>
                <a:moveTo>
                  <a:pt x="4895056" y="4949950"/>
                </a:moveTo>
                <a:cubicBezTo>
                  <a:pt x="4917414" y="4949950"/>
                  <a:pt x="4935538" y="4967719"/>
                  <a:pt x="4935538" y="4989638"/>
                </a:cubicBezTo>
                <a:cubicBezTo>
                  <a:pt x="4935538" y="5011557"/>
                  <a:pt x="4917414" y="5029326"/>
                  <a:pt x="4895056" y="5029326"/>
                </a:cubicBezTo>
                <a:cubicBezTo>
                  <a:pt x="4872698" y="5029326"/>
                  <a:pt x="4854574" y="5011557"/>
                  <a:pt x="4854574" y="4989638"/>
                </a:cubicBezTo>
                <a:cubicBezTo>
                  <a:pt x="4854574" y="4967719"/>
                  <a:pt x="4872698" y="4949950"/>
                  <a:pt x="4895056" y="4949950"/>
                </a:cubicBezTo>
                <a:close/>
                <a:moveTo>
                  <a:pt x="1666082" y="4921348"/>
                </a:moveTo>
                <a:cubicBezTo>
                  <a:pt x="1688440" y="4921348"/>
                  <a:pt x="1706564" y="4939118"/>
                  <a:pt x="1706564" y="4961037"/>
                </a:cubicBezTo>
                <a:cubicBezTo>
                  <a:pt x="1706564" y="4982956"/>
                  <a:pt x="1688440" y="5000724"/>
                  <a:pt x="1666082" y="5000724"/>
                </a:cubicBezTo>
                <a:cubicBezTo>
                  <a:pt x="1643724" y="5000724"/>
                  <a:pt x="1625600" y="4982956"/>
                  <a:pt x="1625600" y="4961037"/>
                </a:cubicBezTo>
                <a:cubicBezTo>
                  <a:pt x="1625600" y="4939118"/>
                  <a:pt x="1643724" y="4921348"/>
                  <a:pt x="1666082" y="4921348"/>
                </a:cubicBezTo>
                <a:close/>
                <a:moveTo>
                  <a:pt x="5304029" y="4878409"/>
                </a:moveTo>
                <a:cubicBezTo>
                  <a:pt x="5327431" y="4878409"/>
                  <a:pt x="5343033" y="4896658"/>
                  <a:pt x="5343033" y="4917514"/>
                </a:cubicBezTo>
                <a:cubicBezTo>
                  <a:pt x="5343033" y="4935763"/>
                  <a:pt x="5332632" y="4951405"/>
                  <a:pt x="5317031" y="4956619"/>
                </a:cubicBezTo>
                <a:cubicBezTo>
                  <a:pt x="5330032" y="4964440"/>
                  <a:pt x="5337832" y="4974869"/>
                  <a:pt x="5337832" y="4990511"/>
                </a:cubicBezTo>
                <a:cubicBezTo>
                  <a:pt x="5337832" y="5008759"/>
                  <a:pt x="5324831" y="5024401"/>
                  <a:pt x="5306630" y="5029615"/>
                </a:cubicBezTo>
                <a:cubicBezTo>
                  <a:pt x="5327431" y="5029615"/>
                  <a:pt x="5345633" y="5047865"/>
                  <a:pt x="5345633" y="5068721"/>
                </a:cubicBezTo>
                <a:cubicBezTo>
                  <a:pt x="5345633" y="5079148"/>
                  <a:pt x="5343033" y="5086969"/>
                  <a:pt x="5337832" y="5092183"/>
                </a:cubicBezTo>
                <a:cubicBezTo>
                  <a:pt x="5345633" y="5084362"/>
                  <a:pt x="5356034" y="5081756"/>
                  <a:pt x="5366435" y="5081756"/>
                </a:cubicBezTo>
                <a:cubicBezTo>
                  <a:pt x="5387237" y="5081756"/>
                  <a:pt x="5405438" y="5100005"/>
                  <a:pt x="5405438" y="5120861"/>
                </a:cubicBezTo>
                <a:cubicBezTo>
                  <a:pt x="5405438" y="5144323"/>
                  <a:pt x="5387237" y="5162572"/>
                  <a:pt x="5366435" y="5162572"/>
                </a:cubicBezTo>
                <a:cubicBezTo>
                  <a:pt x="5343033" y="5162572"/>
                  <a:pt x="5324831" y="5144323"/>
                  <a:pt x="5324831" y="5120861"/>
                </a:cubicBezTo>
                <a:cubicBezTo>
                  <a:pt x="5324831" y="5113039"/>
                  <a:pt x="5327431" y="5105218"/>
                  <a:pt x="5332632" y="5097398"/>
                </a:cubicBezTo>
                <a:cubicBezTo>
                  <a:pt x="5327431" y="5105218"/>
                  <a:pt x="5317031" y="5110432"/>
                  <a:pt x="5306630" y="5110432"/>
                </a:cubicBezTo>
                <a:cubicBezTo>
                  <a:pt x="5283228" y="5110432"/>
                  <a:pt x="5265026" y="5092183"/>
                  <a:pt x="5265026" y="5068721"/>
                </a:cubicBezTo>
                <a:cubicBezTo>
                  <a:pt x="5265026" y="5050471"/>
                  <a:pt x="5278027" y="5034829"/>
                  <a:pt x="5296229" y="5029615"/>
                </a:cubicBezTo>
                <a:cubicBezTo>
                  <a:pt x="5272827" y="5029615"/>
                  <a:pt x="5254625" y="5011366"/>
                  <a:pt x="5254625" y="4990511"/>
                </a:cubicBezTo>
                <a:cubicBezTo>
                  <a:pt x="5254625" y="4972261"/>
                  <a:pt x="5267626" y="4956619"/>
                  <a:pt x="5283228" y="4951405"/>
                </a:cubicBezTo>
                <a:cubicBezTo>
                  <a:pt x="5270226" y="4943584"/>
                  <a:pt x="5262426" y="4933156"/>
                  <a:pt x="5262426" y="4917514"/>
                </a:cubicBezTo>
                <a:cubicBezTo>
                  <a:pt x="5262426" y="4896658"/>
                  <a:pt x="5280627" y="4878409"/>
                  <a:pt x="5304029" y="4878409"/>
                </a:cubicBezTo>
                <a:close/>
                <a:moveTo>
                  <a:pt x="3854450" y="4832434"/>
                </a:moveTo>
                <a:cubicBezTo>
                  <a:pt x="3876369" y="4832434"/>
                  <a:pt x="3894138" y="4850913"/>
                  <a:pt x="3894138" y="4873709"/>
                </a:cubicBezTo>
                <a:cubicBezTo>
                  <a:pt x="3894138" y="4896505"/>
                  <a:pt x="3876369" y="4914984"/>
                  <a:pt x="3854450" y="4914984"/>
                </a:cubicBezTo>
                <a:cubicBezTo>
                  <a:pt x="3832531" y="4914984"/>
                  <a:pt x="3814762" y="4896505"/>
                  <a:pt x="3814762" y="4873709"/>
                </a:cubicBezTo>
                <a:cubicBezTo>
                  <a:pt x="3814762" y="4850913"/>
                  <a:pt x="3832531" y="4832434"/>
                  <a:pt x="3854450" y="4832434"/>
                </a:cubicBezTo>
                <a:close/>
                <a:moveTo>
                  <a:pt x="5056981" y="4795963"/>
                </a:moveTo>
                <a:cubicBezTo>
                  <a:pt x="5079339" y="4795963"/>
                  <a:pt x="5097463" y="4814442"/>
                  <a:pt x="5097463" y="4837238"/>
                </a:cubicBezTo>
                <a:cubicBezTo>
                  <a:pt x="5097463" y="4860033"/>
                  <a:pt x="5079339" y="4878512"/>
                  <a:pt x="5056981" y="4878512"/>
                </a:cubicBezTo>
                <a:cubicBezTo>
                  <a:pt x="5034623" y="4878512"/>
                  <a:pt x="5016499" y="4860033"/>
                  <a:pt x="5016499" y="4837238"/>
                </a:cubicBezTo>
                <a:cubicBezTo>
                  <a:pt x="5016499" y="4814442"/>
                  <a:pt x="5034623" y="4795963"/>
                  <a:pt x="5056981" y="4795963"/>
                </a:cubicBezTo>
                <a:close/>
                <a:moveTo>
                  <a:pt x="827882" y="4765685"/>
                </a:moveTo>
                <a:cubicBezTo>
                  <a:pt x="850240" y="4765685"/>
                  <a:pt x="868364" y="4783454"/>
                  <a:pt x="868364" y="4805373"/>
                </a:cubicBezTo>
                <a:cubicBezTo>
                  <a:pt x="868364" y="4827292"/>
                  <a:pt x="850240" y="4845061"/>
                  <a:pt x="827882" y="4845061"/>
                </a:cubicBezTo>
                <a:cubicBezTo>
                  <a:pt x="805524" y="4845061"/>
                  <a:pt x="787400" y="4827292"/>
                  <a:pt x="787400" y="4805373"/>
                </a:cubicBezTo>
                <a:cubicBezTo>
                  <a:pt x="787400" y="4783454"/>
                  <a:pt x="805524" y="4765685"/>
                  <a:pt x="827882" y="4765685"/>
                </a:cubicBezTo>
                <a:close/>
                <a:moveTo>
                  <a:pt x="4661694" y="4762621"/>
                </a:moveTo>
                <a:cubicBezTo>
                  <a:pt x="4684052" y="4762621"/>
                  <a:pt x="4702176" y="4781100"/>
                  <a:pt x="4702176" y="4803895"/>
                </a:cubicBezTo>
                <a:cubicBezTo>
                  <a:pt x="4702176" y="4826691"/>
                  <a:pt x="4684052" y="4845171"/>
                  <a:pt x="4661694" y="4845171"/>
                </a:cubicBezTo>
                <a:cubicBezTo>
                  <a:pt x="4639336" y="4845171"/>
                  <a:pt x="4621212" y="4826691"/>
                  <a:pt x="4621212" y="4803895"/>
                </a:cubicBezTo>
                <a:cubicBezTo>
                  <a:pt x="4621212" y="4781100"/>
                  <a:pt x="4639336" y="4762621"/>
                  <a:pt x="4661694" y="4762621"/>
                </a:cubicBezTo>
                <a:close/>
                <a:moveTo>
                  <a:pt x="5226771" y="4751409"/>
                </a:moveTo>
                <a:cubicBezTo>
                  <a:pt x="5247553" y="4751409"/>
                  <a:pt x="5265737" y="4769645"/>
                  <a:pt x="5265737" y="4793091"/>
                </a:cubicBezTo>
                <a:cubicBezTo>
                  <a:pt x="5265737" y="4803512"/>
                  <a:pt x="5260542" y="4813932"/>
                  <a:pt x="5252748" y="4821748"/>
                </a:cubicBezTo>
                <a:cubicBezTo>
                  <a:pt x="5257944" y="4829563"/>
                  <a:pt x="5263139" y="4837379"/>
                  <a:pt x="5263139" y="4847799"/>
                </a:cubicBezTo>
                <a:cubicBezTo>
                  <a:pt x="5263139" y="4860824"/>
                  <a:pt x="5255346" y="4873850"/>
                  <a:pt x="5244955" y="4881665"/>
                </a:cubicBezTo>
                <a:cubicBezTo>
                  <a:pt x="5255346" y="4889481"/>
                  <a:pt x="5263139" y="4899902"/>
                  <a:pt x="5263139" y="4915532"/>
                </a:cubicBezTo>
                <a:cubicBezTo>
                  <a:pt x="5263139" y="4936373"/>
                  <a:pt x="5244955" y="4954609"/>
                  <a:pt x="5221576" y="4954609"/>
                </a:cubicBezTo>
                <a:cubicBezTo>
                  <a:pt x="5198196" y="4954609"/>
                  <a:pt x="5180012" y="4936373"/>
                  <a:pt x="5180012" y="4915532"/>
                </a:cubicBezTo>
                <a:cubicBezTo>
                  <a:pt x="5180012" y="4899902"/>
                  <a:pt x="5187805" y="4886876"/>
                  <a:pt x="5200794" y="4881665"/>
                </a:cubicBezTo>
                <a:cubicBezTo>
                  <a:pt x="5187805" y="4873850"/>
                  <a:pt x="5182610" y="4860824"/>
                  <a:pt x="5182610" y="4847799"/>
                </a:cubicBezTo>
                <a:cubicBezTo>
                  <a:pt x="5182610" y="4834774"/>
                  <a:pt x="5187805" y="4824353"/>
                  <a:pt x="5195598" y="4816537"/>
                </a:cubicBezTo>
                <a:cubicBezTo>
                  <a:pt x="5190403" y="4811327"/>
                  <a:pt x="5185208" y="4800907"/>
                  <a:pt x="5185208" y="4793091"/>
                </a:cubicBezTo>
                <a:cubicBezTo>
                  <a:pt x="5185208" y="4769645"/>
                  <a:pt x="5203392" y="4751409"/>
                  <a:pt x="5226771" y="4751409"/>
                </a:cubicBezTo>
                <a:close/>
                <a:moveTo>
                  <a:pt x="5262562" y="4681559"/>
                </a:moveTo>
                <a:cubicBezTo>
                  <a:pt x="5262562" y="4681559"/>
                  <a:pt x="5262562" y="4681559"/>
                  <a:pt x="5262562" y="4757759"/>
                </a:cubicBezTo>
                <a:cubicBezTo>
                  <a:pt x="5247322" y="4752504"/>
                  <a:pt x="5237162" y="4736738"/>
                  <a:pt x="5237162" y="4720973"/>
                </a:cubicBezTo>
                <a:cubicBezTo>
                  <a:pt x="5237162" y="4702580"/>
                  <a:pt x="5247322" y="4686814"/>
                  <a:pt x="5262562" y="4681559"/>
                </a:cubicBezTo>
                <a:close/>
                <a:moveTo>
                  <a:pt x="3386137" y="4643523"/>
                </a:moveTo>
                <a:cubicBezTo>
                  <a:pt x="3408933" y="4643523"/>
                  <a:pt x="3427412" y="4661291"/>
                  <a:pt x="3427412" y="4683211"/>
                </a:cubicBezTo>
                <a:cubicBezTo>
                  <a:pt x="3427412" y="4705130"/>
                  <a:pt x="3408933" y="4722899"/>
                  <a:pt x="3386137" y="4722899"/>
                </a:cubicBezTo>
                <a:cubicBezTo>
                  <a:pt x="3363341" y="4722899"/>
                  <a:pt x="3344862" y="4705130"/>
                  <a:pt x="3344862" y="4683211"/>
                </a:cubicBezTo>
                <a:cubicBezTo>
                  <a:pt x="3344862" y="4661291"/>
                  <a:pt x="3363341" y="4643523"/>
                  <a:pt x="3386137" y="4643523"/>
                </a:cubicBezTo>
                <a:close/>
                <a:moveTo>
                  <a:pt x="4890294" y="4611814"/>
                </a:moveTo>
                <a:cubicBezTo>
                  <a:pt x="4912652" y="4611814"/>
                  <a:pt x="4930776" y="4629937"/>
                  <a:pt x="4930776" y="4652295"/>
                </a:cubicBezTo>
                <a:cubicBezTo>
                  <a:pt x="4930776" y="4674654"/>
                  <a:pt x="4912652" y="4692778"/>
                  <a:pt x="4890294" y="4692778"/>
                </a:cubicBezTo>
                <a:cubicBezTo>
                  <a:pt x="4867936" y="4692778"/>
                  <a:pt x="4849812" y="4674654"/>
                  <a:pt x="4849812" y="4652295"/>
                </a:cubicBezTo>
                <a:cubicBezTo>
                  <a:pt x="4849812" y="4629937"/>
                  <a:pt x="4867936" y="4611814"/>
                  <a:pt x="4890294" y="4611814"/>
                </a:cubicBezTo>
                <a:close/>
                <a:moveTo>
                  <a:pt x="5169027" y="4570435"/>
                </a:moveTo>
                <a:cubicBezTo>
                  <a:pt x="5192173" y="4570435"/>
                  <a:pt x="5210175" y="4588559"/>
                  <a:pt x="5210175" y="4611861"/>
                </a:cubicBezTo>
                <a:cubicBezTo>
                  <a:pt x="5210175" y="4629985"/>
                  <a:pt x="5199888" y="4642931"/>
                  <a:pt x="5184458" y="4648109"/>
                </a:cubicBezTo>
                <a:cubicBezTo>
                  <a:pt x="5184458" y="4650698"/>
                  <a:pt x="5184458" y="4653287"/>
                  <a:pt x="5184458" y="4653287"/>
                </a:cubicBezTo>
                <a:cubicBezTo>
                  <a:pt x="5184458" y="4663644"/>
                  <a:pt x="5181886" y="4671411"/>
                  <a:pt x="5174170" y="4679179"/>
                </a:cubicBezTo>
                <a:cubicBezTo>
                  <a:pt x="5176742" y="4684357"/>
                  <a:pt x="5176742" y="4689535"/>
                  <a:pt x="5176742" y="4694713"/>
                </a:cubicBezTo>
                <a:cubicBezTo>
                  <a:pt x="5176742" y="4710248"/>
                  <a:pt x="5169027" y="4723194"/>
                  <a:pt x="5156168" y="4728372"/>
                </a:cubicBezTo>
                <a:cubicBezTo>
                  <a:pt x="5158740" y="4736140"/>
                  <a:pt x="5161312" y="4741318"/>
                  <a:pt x="5161312" y="4746496"/>
                </a:cubicBezTo>
                <a:cubicBezTo>
                  <a:pt x="5161312" y="4769799"/>
                  <a:pt x="5143309" y="4787923"/>
                  <a:pt x="5120164" y="4787923"/>
                </a:cubicBezTo>
                <a:cubicBezTo>
                  <a:pt x="5099589" y="4787923"/>
                  <a:pt x="5081587" y="4769799"/>
                  <a:pt x="5081587" y="4746496"/>
                </a:cubicBezTo>
                <a:cubicBezTo>
                  <a:pt x="5081587" y="4733551"/>
                  <a:pt x="5089302" y="4718016"/>
                  <a:pt x="5102161" y="4712838"/>
                </a:cubicBezTo>
                <a:cubicBezTo>
                  <a:pt x="5099589" y="4707659"/>
                  <a:pt x="5097018" y="4699892"/>
                  <a:pt x="5097018" y="4694713"/>
                </a:cubicBezTo>
                <a:cubicBezTo>
                  <a:pt x="5097018" y="4684357"/>
                  <a:pt x="5102161" y="4676590"/>
                  <a:pt x="5107305" y="4668822"/>
                </a:cubicBezTo>
                <a:cubicBezTo>
                  <a:pt x="5104733" y="4663644"/>
                  <a:pt x="5104733" y="4658466"/>
                  <a:pt x="5104733" y="4653287"/>
                </a:cubicBezTo>
                <a:cubicBezTo>
                  <a:pt x="5104733" y="4637752"/>
                  <a:pt x="5115020" y="4622217"/>
                  <a:pt x="5130451" y="4617039"/>
                </a:cubicBezTo>
                <a:cubicBezTo>
                  <a:pt x="5130451" y="4614450"/>
                  <a:pt x="5130451" y="4614450"/>
                  <a:pt x="5130451" y="4611861"/>
                </a:cubicBezTo>
                <a:cubicBezTo>
                  <a:pt x="5130451" y="4588559"/>
                  <a:pt x="5148453" y="4570435"/>
                  <a:pt x="5169027" y="4570435"/>
                </a:cubicBezTo>
                <a:close/>
                <a:moveTo>
                  <a:pt x="4379119" y="4567356"/>
                </a:moveTo>
                <a:cubicBezTo>
                  <a:pt x="4401477" y="4567356"/>
                  <a:pt x="4419601" y="4586190"/>
                  <a:pt x="4419601" y="4609424"/>
                </a:cubicBezTo>
                <a:cubicBezTo>
                  <a:pt x="4419601" y="4632658"/>
                  <a:pt x="4401477" y="4651494"/>
                  <a:pt x="4379119" y="4651494"/>
                </a:cubicBezTo>
                <a:cubicBezTo>
                  <a:pt x="4356761" y="4651494"/>
                  <a:pt x="4338637" y="4632658"/>
                  <a:pt x="4338637" y="4609424"/>
                </a:cubicBezTo>
                <a:cubicBezTo>
                  <a:pt x="4338637" y="4586190"/>
                  <a:pt x="4356761" y="4567356"/>
                  <a:pt x="4379119" y="4567356"/>
                </a:cubicBezTo>
                <a:close/>
                <a:moveTo>
                  <a:pt x="2838449" y="4448314"/>
                </a:moveTo>
                <a:cubicBezTo>
                  <a:pt x="2861245" y="4448314"/>
                  <a:pt x="2879724" y="4466437"/>
                  <a:pt x="2879724" y="4488795"/>
                </a:cubicBezTo>
                <a:cubicBezTo>
                  <a:pt x="2879724" y="4511153"/>
                  <a:pt x="2861245" y="4529278"/>
                  <a:pt x="2838449" y="4529278"/>
                </a:cubicBezTo>
                <a:cubicBezTo>
                  <a:pt x="2815653" y="4529278"/>
                  <a:pt x="2797174" y="4511153"/>
                  <a:pt x="2797174" y="4488795"/>
                </a:cubicBezTo>
                <a:cubicBezTo>
                  <a:pt x="2797174" y="4466437"/>
                  <a:pt x="2815653" y="4448314"/>
                  <a:pt x="2838449" y="4448314"/>
                </a:cubicBezTo>
                <a:close/>
                <a:moveTo>
                  <a:pt x="5078311" y="4440274"/>
                </a:moveTo>
                <a:cubicBezTo>
                  <a:pt x="5101585" y="4440274"/>
                  <a:pt x="5119688" y="4458458"/>
                  <a:pt x="5119688" y="4479240"/>
                </a:cubicBezTo>
                <a:cubicBezTo>
                  <a:pt x="5119688" y="4497424"/>
                  <a:pt x="5109344" y="4513011"/>
                  <a:pt x="5093827" y="4518206"/>
                </a:cubicBezTo>
                <a:cubicBezTo>
                  <a:pt x="5091241" y="4525999"/>
                  <a:pt x="5086069" y="4533793"/>
                  <a:pt x="5080897" y="4536390"/>
                </a:cubicBezTo>
                <a:cubicBezTo>
                  <a:pt x="5075724" y="4554574"/>
                  <a:pt x="5060208" y="4570161"/>
                  <a:pt x="5042105" y="4570161"/>
                </a:cubicBezTo>
                <a:cubicBezTo>
                  <a:pt x="5042105" y="4570161"/>
                  <a:pt x="5042105" y="4570161"/>
                  <a:pt x="5039519" y="4570161"/>
                </a:cubicBezTo>
                <a:cubicBezTo>
                  <a:pt x="5039519" y="4593540"/>
                  <a:pt x="5021416" y="4611724"/>
                  <a:pt x="5000728" y="4611724"/>
                </a:cubicBezTo>
                <a:cubicBezTo>
                  <a:pt x="4977453" y="4611724"/>
                  <a:pt x="4959350" y="4593540"/>
                  <a:pt x="4959350" y="4570161"/>
                </a:cubicBezTo>
                <a:cubicBezTo>
                  <a:pt x="4959350" y="4546781"/>
                  <a:pt x="4977453" y="4528597"/>
                  <a:pt x="5000728" y="4528597"/>
                </a:cubicBezTo>
                <a:cubicBezTo>
                  <a:pt x="5000728" y="4515608"/>
                  <a:pt x="5008486" y="4502620"/>
                  <a:pt x="5018830" y="4497424"/>
                </a:cubicBezTo>
                <a:cubicBezTo>
                  <a:pt x="5021416" y="4484436"/>
                  <a:pt x="5029175" y="4471447"/>
                  <a:pt x="5042105" y="4466252"/>
                </a:cubicBezTo>
                <a:cubicBezTo>
                  <a:pt x="5047277" y="4450665"/>
                  <a:pt x="5062794" y="4440274"/>
                  <a:pt x="5078311" y="4440274"/>
                </a:cubicBezTo>
                <a:close/>
                <a:moveTo>
                  <a:pt x="4687887" y="4418132"/>
                </a:moveTo>
                <a:cubicBezTo>
                  <a:pt x="4709806" y="4418132"/>
                  <a:pt x="4727575" y="4435900"/>
                  <a:pt x="4727575" y="4457819"/>
                </a:cubicBezTo>
                <a:cubicBezTo>
                  <a:pt x="4727575" y="4479738"/>
                  <a:pt x="4709806" y="4497507"/>
                  <a:pt x="4687887" y="4497507"/>
                </a:cubicBezTo>
                <a:cubicBezTo>
                  <a:pt x="4665968" y="4497507"/>
                  <a:pt x="4648199" y="4479738"/>
                  <a:pt x="4648199" y="4457819"/>
                </a:cubicBezTo>
                <a:cubicBezTo>
                  <a:pt x="4648199" y="4435900"/>
                  <a:pt x="4665968" y="4418132"/>
                  <a:pt x="4687887" y="4418132"/>
                </a:cubicBezTo>
                <a:close/>
                <a:moveTo>
                  <a:pt x="5135562" y="4391050"/>
                </a:moveTo>
                <a:cubicBezTo>
                  <a:pt x="5135562" y="4391050"/>
                  <a:pt x="5135562" y="4391050"/>
                  <a:pt x="5135562" y="4467250"/>
                </a:cubicBezTo>
                <a:cubicBezTo>
                  <a:pt x="5119976" y="4461995"/>
                  <a:pt x="5106987" y="4448857"/>
                  <a:pt x="5106987" y="4430464"/>
                </a:cubicBezTo>
                <a:cubicBezTo>
                  <a:pt x="5106987" y="4412071"/>
                  <a:pt x="5119976" y="4396305"/>
                  <a:pt x="5135562" y="4391050"/>
                </a:cubicBezTo>
                <a:close/>
                <a:moveTo>
                  <a:pt x="4038600" y="4365732"/>
                </a:moveTo>
                <a:cubicBezTo>
                  <a:pt x="4060519" y="4365732"/>
                  <a:pt x="4078288" y="4384212"/>
                  <a:pt x="4078288" y="4407007"/>
                </a:cubicBezTo>
                <a:cubicBezTo>
                  <a:pt x="4078288" y="4429804"/>
                  <a:pt x="4060519" y="4448283"/>
                  <a:pt x="4038600" y="4448283"/>
                </a:cubicBezTo>
                <a:cubicBezTo>
                  <a:pt x="4016681" y="4448283"/>
                  <a:pt x="3998912" y="4429804"/>
                  <a:pt x="3998912" y="4407007"/>
                </a:cubicBezTo>
                <a:cubicBezTo>
                  <a:pt x="3998912" y="4384212"/>
                  <a:pt x="4016681" y="4365732"/>
                  <a:pt x="4038600" y="4365732"/>
                </a:cubicBezTo>
                <a:close/>
                <a:moveTo>
                  <a:pt x="5031994" y="4279935"/>
                </a:moveTo>
                <a:cubicBezTo>
                  <a:pt x="5055426" y="4279935"/>
                  <a:pt x="5073650" y="4298120"/>
                  <a:pt x="5073650" y="4318901"/>
                </a:cubicBezTo>
                <a:cubicBezTo>
                  <a:pt x="5073650" y="4342281"/>
                  <a:pt x="5055426" y="4360465"/>
                  <a:pt x="5031994" y="4360465"/>
                </a:cubicBezTo>
                <a:cubicBezTo>
                  <a:pt x="5029391" y="4360465"/>
                  <a:pt x="5024184" y="4360465"/>
                  <a:pt x="5021580" y="4357867"/>
                </a:cubicBezTo>
                <a:cubicBezTo>
                  <a:pt x="5013770" y="4370856"/>
                  <a:pt x="5000752" y="4378649"/>
                  <a:pt x="4985131" y="4378649"/>
                </a:cubicBezTo>
                <a:cubicBezTo>
                  <a:pt x="4985131" y="4378649"/>
                  <a:pt x="4982528" y="4378649"/>
                  <a:pt x="4982528" y="4378649"/>
                </a:cubicBezTo>
                <a:cubicBezTo>
                  <a:pt x="4974717" y="4381247"/>
                  <a:pt x="4969510" y="4386442"/>
                  <a:pt x="4961700" y="4386442"/>
                </a:cubicBezTo>
                <a:cubicBezTo>
                  <a:pt x="4959096" y="4386442"/>
                  <a:pt x="4956493" y="4383844"/>
                  <a:pt x="4953889" y="4383844"/>
                </a:cubicBezTo>
                <a:cubicBezTo>
                  <a:pt x="4946079" y="4389040"/>
                  <a:pt x="4938268" y="4394236"/>
                  <a:pt x="4927854" y="4394236"/>
                </a:cubicBezTo>
                <a:cubicBezTo>
                  <a:pt x="4912233" y="4394236"/>
                  <a:pt x="4896612" y="4383844"/>
                  <a:pt x="4891405" y="4368258"/>
                </a:cubicBezTo>
                <a:cubicBezTo>
                  <a:pt x="4891405" y="4373453"/>
                  <a:pt x="4894009" y="4378649"/>
                  <a:pt x="4894009" y="4381247"/>
                </a:cubicBezTo>
                <a:cubicBezTo>
                  <a:pt x="4894009" y="4404626"/>
                  <a:pt x="4875784" y="4422810"/>
                  <a:pt x="4852353" y="4422810"/>
                </a:cubicBezTo>
                <a:cubicBezTo>
                  <a:pt x="4831525" y="4422810"/>
                  <a:pt x="4813300" y="4404626"/>
                  <a:pt x="4813300" y="4381247"/>
                </a:cubicBezTo>
                <a:cubicBezTo>
                  <a:pt x="4813300" y="4360465"/>
                  <a:pt x="4831525" y="4342281"/>
                  <a:pt x="4852353" y="4342281"/>
                </a:cubicBezTo>
                <a:cubicBezTo>
                  <a:pt x="4870577" y="4342281"/>
                  <a:pt x="4883595" y="4352672"/>
                  <a:pt x="4891405" y="4365660"/>
                </a:cubicBezTo>
                <a:cubicBezTo>
                  <a:pt x="4888802" y="4363062"/>
                  <a:pt x="4888802" y="4357867"/>
                  <a:pt x="4888802" y="4352672"/>
                </a:cubicBezTo>
                <a:cubicBezTo>
                  <a:pt x="4888802" y="4331890"/>
                  <a:pt x="4907026" y="4313706"/>
                  <a:pt x="4927854" y="4313706"/>
                </a:cubicBezTo>
                <a:cubicBezTo>
                  <a:pt x="4930458" y="4313706"/>
                  <a:pt x="4933061" y="4313706"/>
                  <a:pt x="4935665" y="4313706"/>
                </a:cubicBezTo>
                <a:cubicBezTo>
                  <a:pt x="4943475" y="4308510"/>
                  <a:pt x="4951286" y="4303315"/>
                  <a:pt x="4961700" y="4303315"/>
                </a:cubicBezTo>
                <a:cubicBezTo>
                  <a:pt x="4961700" y="4303315"/>
                  <a:pt x="4964303" y="4305913"/>
                  <a:pt x="4964303" y="4305913"/>
                </a:cubicBezTo>
                <a:cubicBezTo>
                  <a:pt x="4972114" y="4300717"/>
                  <a:pt x="4977321" y="4298120"/>
                  <a:pt x="4985131" y="4298120"/>
                </a:cubicBezTo>
                <a:cubicBezTo>
                  <a:pt x="4990338" y="4298120"/>
                  <a:pt x="4992942" y="4298120"/>
                  <a:pt x="4998149" y="4300717"/>
                </a:cubicBezTo>
                <a:cubicBezTo>
                  <a:pt x="5003356" y="4287728"/>
                  <a:pt x="5016373" y="4279935"/>
                  <a:pt x="5031994" y="4279935"/>
                </a:cubicBezTo>
                <a:close/>
                <a:moveTo>
                  <a:pt x="2203450" y="4256221"/>
                </a:moveTo>
                <a:cubicBezTo>
                  <a:pt x="2225369" y="4256221"/>
                  <a:pt x="2243138" y="4274346"/>
                  <a:pt x="2243138" y="4296703"/>
                </a:cubicBezTo>
                <a:cubicBezTo>
                  <a:pt x="2243138" y="4319061"/>
                  <a:pt x="2225369" y="4337185"/>
                  <a:pt x="2203450" y="4337185"/>
                </a:cubicBezTo>
                <a:cubicBezTo>
                  <a:pt x="2181531" y="4337185"/>
                  <a:pt x="2163762" y="4319061"/>
                  <a:pt x="2163762" y="4296703"/>
                </a:cubicBezTo>
                <a:cubicBezTo>
                  <a:pt x="2163762" y="4274346"/>
                  <a:pt x="2181531" y="4256221"/>
                  <a:pt x="2203450" y="4256221"/>
                </a:cubicBezTo>
                <a:close/>
                <a:moveTo>
                  <a:pt x="4444206" y="4213347"/>
                </a:moveTo>
                <a:cubicBezTo>
                  <a:pt x="4466564" y="4213347"/>
                  <a:pt x="4484688" y="4231116"/>
                  <a:pt x="4484688" y="4253034"/>
                </a:cubicBezTo>
                <a:cubicBezTo>
                  <a:pt x="4484688" y="4274954"/>
                  <a:pt x="4466564" y="4292722"/>
                  <a:pt x="4444206" y="4292722"/>
                </a:cubicBezTo>
                <a:cubicBezTo>
                  <a:pt x="4421848" y="4292722"/>
                  <a:pt x="4403724" y="4274954"/>
                  <a:pt x="4403724" y="4253034"/>
                </a:cubicBezTo>
                <a:cubicBezTo>
                  <a:pt x="4403724" y="4231116"/>
                  <a:pt x="4421848" y="4213347"/>
                  <a:pt x="4444206" y="4213347"/>
                </a:cubicBezTo>
                <a:close/>
                <a:moveTo>
                  <a:pt x="3636169" y="4157748"/>
                </a:moveTo>
                <a:cubicBezTo>
                  <a:pt x="3658527" y="4157748"/>
                  <a:pt x="3676651" y="4175873"/>
                  <a:pt x="3676651" y="4198230"/>
                </a:cubicBezTo>
                <a:cubicBezTo>
                  <a:pt x="3676651" y="4220587"/>
                  <a:pt x="3658527" y="4238712"/>
                  <a:pt x="3636169" y="4238712"/>
                </a:cubicBezTo>
                <a:cubicBezTo>
                  <a:pt x="3613811" y="4238712"/>
                  <a:pt x="3595687" y="4220587"/>
                  <a:pt x="3595687" y="4198230"/>
                </a:cubicBezTo>
                <a:cubicBezTo>
                  <a:pt x="3595687" y="4175873"/>
                  <a:pt x="3613811" y="4157748"/>
                  <a:pt x="3636169" y="4157748"/>
                </a:cubicBezTo>
                <a:close/>
                <a:moveTo>
                  <a:pt x="4675981" y="4143496"/>
                </a:moveTo>
                <a:cubicBezTo>
                  <a:pt x="4699215" y="4143496"/>
                  <a:pt x="4718050" y="4161265"/>
                  <a:pt x="4718050" y="4183184"/>
                </a:cubicBezTo>
                <a:cubicBezTo>
                  <a:pt x="4718050" y="4205104"/>
                  <a:pt x="4699215" y="4222872"/>
                  <a:pt x="4675981" y="4222872"/>
                </a:cubicBezTo>
                <a:cubicBezTo>
                  <a:pt x="4652747" y="4222872"/>
                  <a:pt x="4633912" y="4205104"/>
                  <a:pt x="4633912" y="4183184"/>
                </a:cubicBezTo>
                <a:cubicBezTo>
                  <a:pt x="4633912" y="4161265"/>
                  <a:pt x="4652747" y="4143496"/>
                  <a:pt x="4675981" y="4143496"/>
                </a:cubicBezTo>
                <a:close/>
                <a:moveTo>
                  <a:pt x="4795875" y="4124361"/>
                </a:moveTo>
                <a:cubicBezTo>
                  <a:pt x="4808786" y="4124361"/>
                  <a:pt x="4819114" y="4132219"/>
                  <a:pt x="4826860" y="4142697"/>
                </a:cubicBezTo>
                <a:cubicBezTo>
                  <a:pt x="4834607" y="4137458"/>
                  <a:pt x="4842353" y="4132219"/>
                  <a:pt x="4852681" y="4132219"/>
                </a:cubicBezTo>
                <a:cubicBezTo>
                  <a:pt x="4863010" y="4132219"/>
                  <a:pt x="4873338" y="4137458"/>
                  <a:pt x="4881084" y="4145316"/>
                </a:cubicBezTo>
                <a:cubicBezTo>
                  <a:pt x="4883666" y="4145316"/>
                  <a:pt x="4883666" y="4145316"/>
                  <a:pt x="4886248" y="4145316"/>
                </a:cubicBezTo>
                <a:cubicBezTo>
                  <a:pt x="4893995" y="4145316"/>
                  <a:pt x="4901741" y="4147935"/>
                  <a:pt x="4909487" y="4153174"/>
                </a:cubicBezTo>
                <a:cubicBezTo>
                  <a:pt x="4914651" y="4147935"/>
                  <a:pt x="4922398" y="4145316"/>
                  <a:pt x="4930144" y="4145316"/>
                </a:cubicBezTo>
                <a:cubicBezTo>
                  <a:pt x="4950801" y="4145316"/>
                  <a:pt x="4968875" y="4163651"/>
                  <a:pt x="4968875" y="4187226"/>
                </a:cubicBezTo>
                <a:cubicBezTo>
                  <a:pt x="4968875" y="4210800"/>
                  <a:pt x="4950801" y="4229136"/>
                  <a:pt x="4930144" y="4229136"/>
                </a:cubicBezTo>
                <a:cubicBezTo>
                  <a:pt x="4919816" y="4229136"/>
                  <a:pt x="4914651" y="4223897"/>
                  <a:pt x="4906905" y="4221278"/>
                </a:cubicBezTo>
                <a:cubicBezTo>
                  <a:pt x="4901741" y="4223897"/>
                  <a:pt x="4893995" y="4226516"/>
                  <a:pt x="4886248" y="4226516"/>
                </a:cubicBezTo>
                <a:cubicBezTo>
                  <a:pt x="4873338" y="4226516"/>
                  <a:pt x="4863010" y="4221278"/>
                  <a:pt x="4857846" y="4213420"/>
                </a:cubicBezTo>
                <a:cubicBezTo>
                  <a:pt x="4855263" y="4213420"/>
                  <a:pt x="4852681" y="4213420"/>
                  <a:pt x="4852681" y="4213420"/>
                </a:cubicBezTo>
                <a:cubicBezTo>
                  <a:pt x="4839771" y="4213420"/>
                  <a:pt x="4826860" y="4208181"/>
                  <a:pt x="4819114" y="4197703"/>
                </a:cubicBezTo>
                <a:cubicBezTo>
                  <a:pt x="4813950" y="4202942"/>
                  <a:pt x="4806204" y="4205562"/>
                  <a:pt x="4795875" y="4205562"/>
                </a:cubicBezTo>
                <a:cubicBezTo>
                  <a:pt x="4772637" y="4205562"/>
                  <a:pt x="4754562" y="4187226"/>
                  <a:pt x="4754562" y="4166271"/>
                </a:cubicBezTo>
                <a:cubicBezTo>
                  <a:pt x="4754562" y="4142697"/>
                  <a:pt x="4772637" y="4124361"/>
                  <a:pt x="4795875" y="4124361"/>
                </a:cubicBezTo>
                <a:close/>
                <a:moveTo>
                  <a:pt x="5008562" y="4114835"/>
                </a:moveTo>
                <a:cubicBezTo>
                  <a:pt x="5008562" y="4114835"/>
                  <a:pt x="5008562" y="4114835"/>
                  <a:pt x="5008562" y="4192623"/>
                </a:cubicBezTo>
                <a:cubicBezTo>
                  <a:pt x="4990378" y="4187437"/>
                  <a:pt x="4979987" y="4171880"/>
                  <a:pt x="4979987" y="4153729"/>
                </a:cubicBezTo>
                <a:cubicBezTo>
                  <a:pt x="4979987" y="4135579"/>
                  <a:pt x="4990378" y="4120021"/>
                  <a:pt x="5008562" y="4114835"/>
                </a:cubicBezTo>
                <a:close/>
                <a:moveTo>
                  <a:pt x="1478757" y="4073622"/>
                </a:moveTo>
                <a:cubicBezTo>
                  <a:pt x="1501115" y="4073622"/>
                  <a:pt x="1519239" y="4091392"/>
                  <a:pt x="1519239" y="4113311"/>
                </a:cubicBezTo>
                <a:cubicBezTo>
                  <a:pt x="1519239" y="4135229"/>
                  <a:pt x="1501115" y="4152998"/>
                  <a:pt x="1478757" y="4152998"/>
                </a:cubicBezTo>
                <a:cubicBezTo>
                  <a:pt x="1456399" y="4152998"/>
                  <a:pt x="1438275" y="4135229"/>
                  <a:pt x="1438275" y="4113311"/>
                </a:cubicBezTo>
                <a:cubicBezTo>
                  <a:pt x="1438275" y="4091392"/>
                  <a:pt x="1456399" y="4073622"/>
                  <a:pt x="1478757" y="4073622"/>
                </a:cubicBezTo>
                <a:close/>
                <a:moveTo>
                  <a:pt x="4152900" y="4000607"/>
                </a:moveTo>
                <a:cubicBezTo>
                  <a:pt x="4174819" y="4000607"/>
                  <a:pt x="4192588" y="4018376"/>
                  <a:pt x="4192588" y="4040295"/>
                </a:cubicBezTo>
                <a:cubicBezTo>
                  <a:pt x="4192588" y="4062214"/>
                  <a:pt x="4174819" y="4079984"/>
                  <a:pt x="4152900" y="4079984"/>
                </a:cubicBezTo>
                <a:cubicBezTo>
                  <a:pt x="4130981" y="4079984"/>
                  <a:pt x="4113212" y="4062214"/>
                  <a:pt x="4113212" y="4040295"/>
                </a:cubicBezTo>
                <a:cubicBezTo>
                  <a:pt x="4113212" y="4018376"/>
                  <a:pt x="4130981" y="4000607"/>
                  <a:pt x="4152900" y="4000607"/>
                </a:cubicBezTo>
                <a:close/>
                <a:moveTo>
                  <a:pt x="4727742" y="3948147"/>
                </a:moveTo>
                <a:cubicBezTo>
                  <a:pt x="4745873" y="3948147"/>
                  <a:pt x="4761414" y="3963716"/>
                  <a:pt x="4766594" y="3981881"/>
                </a:cubicBezTo>
                <a:cubicBezTo>
                  <a:pt x="4769185" y="3981881"/>
                  <a:pt x="4771775" y="3979286"/>
                  <a:pt x="4776955" y="3979286"/>
                </a:cubicBezTo>
                <a:cubicBezTo>
                  <a:pt x="4792496" y="3979286"/>
                  <a:pt x="4808037" y="3989666"/>
                  <a:pt x="4813217" y="4002641"/>
                </a:cubicBezTo>
                <a:cubicBezTo>
                  <a:pt x="4815807" y="4002641"/>
                  <a:pt x="4820987" y="4002641"/>
                  <a:pt x="4823577" y="4002641"/>
                </a:cubicBezTo>
                <a:cubicBezTo>
                  <a:pt x="4839118" y="4002641"/>
                  <a:pt x="4852069" y="4010426"/>
                  <a:pt x="4857249" y="4020806"/>
                </a:cubicBezTo>
                <a:cubicBezTo>
                  <a:pt x="4865020" y="4010426"/>
                  <a:pt x="4877970" y="4002641"/>
                  <a:pt x="4890921" y="4002641"/>
                </a:cubicBezTo>
                <a:cubicBezTo>
                  <a:pt x="4914232" y="4002641"/>
                  <a:pt x="4932363" y="4020806"/>
                  <a:pt x="4932363" y="4041565"/>
                </a:cubicBezTo>
                <a:cubicBezTo>
                  <a:pt x="4932363" y="4064920"/>
                  <a:pt x="4914232" y="4083085"/>
                  <a:pt x="4890921" y="4083085"/>
                </a:cubicBezTo>
                <a:cubicBezTo>
                  <a:pt x="4877970" y="4083085"/>
                  <a:pt x="4865020" y="4075300"/>
                  <a:pt x="4857249" y="4062325"/>
                </a:cubicBezTo>
                <a:cubicBezTo>
                  <a:pt x="4852069" y="4075300"/>
                  <a:pt x="4839118" y="4083085"/>
                  <a:pt x="4823577" y="4083085"/>
                </a:cubicBezTo>
                <a:cubicBezTo>
                  <a:pt x="4808037" y="4083085"/>
                  <a:pt x="4792496" y="4072705"/>
                  <a:pt x="4787315" y="4059730"/>
                </a:cubicBezTo>
                <a:cubicBezTo>
                  <a:pt x="4784725" y="4059730"/>
                  <a:pt x="4779545" y="4062325"/>
                  <a:pt x="4776955" y="4062325"/>
                </a:cubicBezTo>
                <a:cubicBezTo>
                  <a:pt x="4756234" y="4062325"/>
                  <a:pt x="4740693" y="4046755"/>
                  <a:pt x="4738103" y="4028591"/>
                </a:cubicBezTo>
                <a:cubicBezTo>
                  <a:pt x="4735513" y="4028591"/>
                  <a:pt x="4730332" y="4031185"/>
                  <a:pt x="4727742" y="4031185"/>
                </a:cubicBezTo>
                <a:cubicBezTo>
                  <a:pt x="4704431" y="4031185"/>
                  <a:pt x="4686300" y="4013021"/>
                  <a:pt x="4686300" y="3989666"/>
                </a:cubicBezTo>
                <a:cubicBezTo>
                  <a:pt x="4686300" y="3966312"/>
                  <a:pt x="4704431" y="3948147"/>
                  <a:pt x="4727742" y="3948147"/>
                </a:cubicBezTo>
                <a:close/>
                <a:moveTo>
                  <a:pt x="3163888" y="3945017"/>
                </a:moveTo>
                <a:cubicBezTo>
                  <a:pt x="3185807" y="3945017"/>
                  <a:pt x="3203576" y="3963141"/>
                  <a:pt x="3203576" y="3985499"/>
                </a:cubicBezTo>
                <a:cubicBezTo>
                  <a:pt x="3203576" y="4007856"/>
                  <a:pt x="3185807" y="4025981"/>
                  <a:pt x="3163888" y="4025981"/>
                </a:cubicBezTo>
                <a:cubicBezTo>
                  <a:pt x="3141969" y="4025981"/>
                  <a:pt x="3124200" y="4007856"/>
                  <a:pt x="3124200" y="3985499"/>
                </a:cubicBezTo>
                <a:cubicBezTo>
                  <a:pt x="3124200" y="3963141"/>
                  <a:pt x="3141969" y="3945017"/>
                  <a:pt x="3163888" y="3945017"/>
                </a:cubicBezTo>
                <a:close/>
                <a:moveTo>
                  <a:pt x="4464844" y="3935535"/>
                </a:moveTo>
                <a:cubicBezTo>
                  <a:pt x="4487202" y="3935535"/>
                  <a:pt x="4505326" y="3953659"/>
                  <a:pt x="4505326" y="3976017"/>
                </a:cubicBezTo>
                <a:cubicBezTo>
                  <a:pt x="4505326" y="3998375"/>
                  <a:pt x="4487202" y="4016499"/>
                  <a:pt x="4464844" y="4016499"/>
                </a:cubicBezTo>
                <a:cubicBezTo>
                  <a:pt x="4442486" y="4016499"/>
                  <a:pt x="4424362" y="3998375"/>
                  <a:pt x="4424362" y="3976017"/>
                </a:cubicBezTo>
                <a:cubicBezTo>
                  <a:pt x="4424362" y="3953659"/>
                  <a:pt x="4442486" y="3935535"/>
                  <a:pt x="4464844" y="3935535"/>
                </a:cubicBezTo>
                <a:close/>
                <a:moveTo>
                  <a:pt x="4637087" y="3927598"/>
                </a:moveTo>
                <a:cubicBezTo>
                  <a:pt x="4659883" y="3927598"/>
                  <a:pt x="4678362" y="3945722"/>
                  <a:pt x="4678362" y="3968080"/>
                </a:cubicBezTo>
                <a:cubicBezTo>
                  <a:pt x="4678362" y="3990438"/>
                  <a:pt x="4659883" y="4008562"/>
                  <a:pt x="4637087" y="4008562"/>
                </a:cubicBezTo>
                <a:cubicBezTo>
                  <a:pt x="4614291" y="4008562"/>
                  <a:pt x="4595812" y="3990438"/>
                  <a:pt x="4595812" y="3968080"/>
                </a:cubicBezTo>
                <a:cubicBezTo>
                  <a:pt x="4595812" y="3945722"/>
                  <a:pt x="4614291" y="3927598"/>
                  <a:pt x="4637087" y="3927598"/>
                </a:cubicBezTo>
                <a:close/>
                <a:moveTo>
                  <a:pt x="661194" y="3903680"/>
                </a:moveTo>
                <a:cubicBezTo>
                  <a:pt x="683552" y="3903680"/>
                  <a:pt x="701676" y="3921804"/>
                  <a:pt x="701676" y="3944162"/>
                </a:cubicBezTo>
                <a:cubicBezTo>
                  <a:pt x="701676" y="3966520"/>
                  <a:pt x="683552" y="3984644"/>
                  <a:pt x="661194" y="3984644"/>
                </a:cubicBezTo>
                <a:cubicBezTo>
                  <a:pt x="638836" y="3984644"/>
                  <a:pt x="620712" y="3966520"/>
                  <a:pt x="620712" y="3944162"/>
                </a:cubicBezTo>
                <a:cubicBezTo>
                  <a:pt x="620712" y="3921804"/>
                  <a:pt x="638836" y="3903680"/>
                  <a:pt x="661194" y="3903680"/>
                </a:cubicBezTo>
                <a:close/>
                <a:moveTo>
                  <a:pt x="4878387" y="3849723"/>
                </a:moveTo>
                <a:cubicBezTo>
                  <a:pt x="4878387" y="3849723"/>
                  <a:pt x="4878387" y="3849723"/>
                  <a:pt x="4878387" y="3924336"/>
                </a:cubicBezTo>
                <a:cubicBezTo>
                  <a:pt x="4862801" y="3919190"/>
                  <a:pt x="4849812" y="3906326"/>
                  <a:pt x="4849812" y="3888316"/>
                </a:cubicBezTo>
                <a:cubicBezTo>
                  <a:pt x="4849812" y="3870305"/>
                  <a:pt x="4862801" y="3854868"/>
                  <a:pt x="4878387" y="3849723"/>
                </a:cubicBezTo>
                <a:close/>
                <a:moveTo>
                  <a:pt x="3805238" y="3779929"/>
                </a:moveTo>
                <a:cubicBezTo>
                  <a:pt x="3827157" y="3779929"/>
                  <a:pt x="3844926" y="3798408"/>
                  <a:pt x="3844926" y="3821204"/>
                </a:cubicBezTo>
                <a:cubicBezTo>
                  <a:pt x="3844926" y="3844001"/>
                  <a:pt x="3827157" y="3862479"/>
                  <a:pt x="3805238" y="3862479"/>
                </a:cubicBezTo>
                <a:cubicBezTo>
                  <a:pt x="3783319" y="3862479"/>
                  <a:pt x="3765550" y="3844001"/>
                  <a:pt x="3765550" y="3821204"/>
                </a:cubicBezTo>
                <a:cubicBezTo>
                  <a:pt x="3765550" y="3798408"/>
                  <a:pt x="3783319" y="3779929"/>
                  <a:pt x="3805238" y="3779929"/>
                </a:cubicBezTo>
                <a:close/>
                <a:moveTo>
                  <a:pt x="4753769" y="3738597"/>
                </a:moveTo>
                <a:cubicBezTo>
                  <a:pt x="4777003" y="3738597"/>
                  <a:pt x="4795838" y="3756366"/>
                  <a:pt x="4795838" y="3778285"/>
                </a:cubicBezTo>
                <a:cubicBezTo>
                  <a:pt x="4795838" y="3800204"/>
                  <a:pt x="4777003" y="3817973"/>
                  <a:pt x="4753769" y="3817973"/>
                </a:cubicBezTo>
                <a:cubicBezTo>
                  <a:pt x="4730535" y="3817973"/>
                  <a:pt x="4711700" y="3800204"/>
                  <a:pt x="4711700" y="3778285"/>
                </a:cubicBezTo>
                <a:cubicBezTo>
                  <a:pt x="4711700" y="3756366"/>
                  <a:pt x="4730535" y="3738597"/>
                  <a:pt x="4753769" y="3738597"/>
                </a:cubicBezTo>
                <a:close/>
                <a:moveTo>
                  <a:pt x="2618582" y="3735478"/>
                </a:moveTo>
                <a:cubicBezTo>
                  <a:pt x="2640940" y="3735478"/>
                  <a:pt x="2659064" y="3753603"/>
                  <a:pt x="2659064" y="3775960"/>
                </a:cubicBezTo>
                <a:cubicBezTo>
                  <a:pt x="2659064" y="3798318"/>
                  <a:pt x="2640940" y="3816443"/>
                  <a:pt x="2618582" y="3816443"/>
                </a:cubicBezTo>
                <a:cubicBezTo>
                  <a:pt x="2596224" y="3816443"/>
                  <a:pt x="2578100" y="3798318"/>
                  <a:pt x="2578100" y="3775960"/>
                </a:cubicBezTo>
                <a:cubicBezTo>
                  <a:pt x="2578100" y="3753603"/>
                  <a:pt x="2596224" y="3735478"/>
                  <a:pt x="2618582" y="3735478"/>
                </a:cubicBezTo>
                <a:close/>
                <a:moveTo>
                  <a:pt x="4660737" y="3722721"/>
                </a:moveTo>
                <a:cubicBezTo>
                  <a:pt x="4684183" y="3722721"/>
                  <a:pt x="4702419" y="3740859"/>
                  <a:pt x="4702419" y="3764179"/>
                </a:cubicBezTo>
                <a:cubicBezTo>
                  <a:pt x="4702419" y="3787499"/>
                  <a:pt x="4684183" y="3803045"/>
                  <a:pt x="4663342" y="3805636"/>
                </a:cubicBezTo>
                <a:cubicBezTo>
                  <a:pt x="4681578" y="3808228"/>
                  <a:pt x="4697209" y="3823774"/>
                  <a:pt x="4697209" y="3844503"/>
                </a:cubicBezTo>
                <a:cubicBezTo>
                  <a:pt x="4697209" y="3847094"/>
                  <a:pt x="4697209" y="3847094"/>
                  <a:pt x="4697209" y="3849685"/>
                </a:cubicBezTo>
                <a:cubicBezTo>
                  <a:pt x="4702419" y="3847094"/>
                  <a:pt x="4707630" y="3847094"/>
                  <a:pt x="4712840" y="3847094"/>
                </a:cubicBezTo>
                <a:cubicBezTo>
                  <a:pt x="4733681" y="3847094"/>
                  <a:pt x="4749312" y="3860049"/>
                  <a:pt x="4751917" y="3878187"/>
                </a:cubicBezTo>
                <a:cubicBezTo>
                  <a:pt x="4759732" y="3873005"/>
                  <a:pt x="4767548" y="3867823"/>
                  <a:pt x="4780573" y="3867823"/>
                </a:cubicBezTo>
                <a:cubicBezTo>
                  <a:pt x="4801414" y="3867823"/>
                  <a:pt x="4819650" y="3885960"/>
                  <a:pt x="4819650" y="3909280"/>
                </a:cubicBezTo>
                <a:cubicBezTo>
                  <a:pt x="4819650" y="3930009"/>
                  <a:pt x="4801414" y="3948146"/>
                  <a:pt x="4780573" y="3948146"/>
                </a:cubicBezTo>
                <a:cubicBezTo>
                  <a:pt x="4759732" y="3948146"/>
                  <a:pt x="4744101" y="3935191"/>
                  <a:pt x="4741496" y="3917053"/>
                </a:cubicBezTo>
                <a:cubicBezTo>
                  <a:pt x="4733681" y="3922235"/>
                  <a:pt x="4723260" y="3927417"/>
                  <a:pt x="4712840" y="3927417"/>
                </a:cubicBezTo>
                <a:cubicBezTo>
                  <a:pt x="4689394" y="3927417"/>
                  <a:pt x="4671158" y="3909280"/>
                  <a:pt x="4671158" y="3885960"/>
                </a:cubicBezTo>
                <a:cubicBezTo>
                  <a:pt x="4671158" y="3885960"/>
                  <a:pt x="4673763" y="3883369"/>
                  <a:pt x="4673763" y="3880778"/>
                </a:cubicBezTo>
                <a:cubicBezTo>
                  <a:pt x="4668553" y="3883369"/>
                  <a:pt x="4663342" y="3885960"/>
                  <a:pt x="4655527" y="3885960"/>
                </a:cubicBezTo>
                <a:cubicBezTo>
                  <a:pt x="4634686" y="3885960"/>
                  <a:pt x="4616450" y="3867823"/>
                  <a:pt x="4616450" y="3844503"/>
                </a:cubicBezTo>
                <a:cubicBezTo>
                  <a:pt x="4616450" y="3823774"/>
                  <a:pt x="4634686" y="3805636"/>
                  <a:pt x="4655527" y="3803045"/>
                </a:cubicBezTo>
                <a:cubicBezTo>
                  <a:pt x="4637291" y="3800454"/>
                  <a:pt x="4621660" y="3784908"/>
                  <a:pt x="4621660" y="3764179"/>
                </a:cubicBezTo>
                <a:cubicBezTo>
                  <a:pt x="4621660" y="3740859"/>
                  <a:pt x="4639896" y="3722721"/>
                  <a:pt x="4660737" y="3722721"/>
                </a:cubicBezTo>
                <a:close/>
                <a:moveTo>
                  <a:pt x="4448969" y="3718047"/>
                </a:moveTo>
                <a:cubicBezTo>
                  <a:pt x="4471327" y="3718047"/>
                  <a:pt x="4489451" y="3735816"/>
                  <a:pt x="4489451" y="3757735"/>
                </a:cubicBezTo>
                <a:cubicBezTo>
                  <a:pt x="4489451" y="3779654"/>
                  <a:pt x="4471327" y="3797423"/>
                  <a:pt x="4448969" y="3797423"/>
                </a:cubicBezTo>
                <a:cubicBezTo>
                  <a:pt x="4426611" y="3797423"/>
                  <a:pt x="4408487" y="3779654"/>
                  <a:pt x="4408487" y="3757735"/>
                </a:cubicBezTo>
                <a:cubicBezTo>
                  <a:pt x="4408487" y="3735816"/>
                  <a:pt x="4426611" y="3718047"/>
                  <a:pt x="4448969" y="3718047"/>
                </a:cubicBezTo>
                <a:close/>
                <a:moveTo>
                  <a:pt x="4210050" y="3718032"/>
                </a:moveTo>
                <a:cubicBezTo>
                  <a:pt x="4231969" y="3718032"/>
                  <a:pt x="4249738" y="3735802"/>
                  <a:pt x="4249738" y="3757721"/>
                </a:cubicBezTo>
                <a:cubicBezTo>
                  <a:pt x="4249738" y="3779640"/>
                  <a:pt x="4231969" y="3797409"/>
                  <a:pt x="4210050" y="3797409"/>
                </a:cubicBezTo>
                <a:cubicBezTo>
                  <a:pt x="4188131" y="3797409"/>
                  <a:pt x="4170362" y="3779640"/>
                  <a:pt x="4170362" y="3757721"/>
                </a:cubicBezTo>
                <a:cubicBezTo>
                  <a:pt x="4170362" y="3735802"/>
                  <a:pt x="4188131" y="3718032"/>
                  <a:pt x="4210050" y="3718032"/>
                </a:cubicBezTo>
                <a:close/>
                <a:moveTo>
                  <a:pt x="4590959" y="3678357"/>
                </a:moveTo>
                <a:cubicBezTo>
                  <a:pt x="4614228" y="3678357"/>
                  <a:pt x="4632325" y="3696575"/>
                  <a:pt x="4632325" y="3719997"/>
                </a:cubicBezTo>
                <a:cubicBezTo>
                  <a:pt x="4632325" y="3740817"/>
                  <a:pt x="4616813" y="3756432"/>
                  <a:pt x="4598715" y="3759034"/>
                </a:cubicBezTo>
                <a:cubicBezTo>
                  <a:pt x="4614228" y="3766841"/>
                  <a:pt x="4621984" y="3779853"/>
                  <a:pt x="4621984" y="3795469"/>
                </a:cubicBezTo>
                <a:cubicBezTo>
                  <a:pt x="4621984" y="3818890"/>
                  <a:pt x="4603886" y="3837108"/>
                  <a:pt x="4583203" y="3837108"/>
                </a:cubicBezTo>
                <a:cubicBezTo>
                  <a:pt x="4559935" y="3837108"/>
                  <a:pt x="4541837" y="3818890"/>
                  <a:pt x="4541837" y="3795469"/>
                </a:cubicBezTo>
                <a:cubicBezTo>
                  <a:pt x="4541837" y="3777251"/>
                  <a:pt x="4554764" y="3759034"/>
                  <a:pt x="4575447" y="3756432"/>
                </a:cubicBezTo>
                <a:cubicBezTo>
                  <a:pt x="4559935" y="3751227"/>
                  <a:pt x="4552179" y="3735611"/>
                  <a:pt x="4552179" y="3719997"/>
                </a:cubicBezTo>
                <a:cubicBezTo>
                  <a:pt x="4552179" y="3696575"/>
                  <a:pt x="4570276" y="3678357"/>
                  <a:pt x="4590959" y="3678357"/>
                </a:cubicBezTo>
                <a:close/>
                <a:moveTo>
                  <a:pt x="4628357" y="3606836"/>
                </a:moveTo>
                <a:cubicBezTo>
                  <a:pt x="4650715" y="3606836"/>
                  <a:pt x="4668839" y="3624605"/>
                  <a:pt x="4668839" y="3646524"/>
                </a:cubicBezTo>
                <a:cubicBezTo>
                  <a:pt x="4668839" y="3668443"/>
                  <a:pt x="4650715" y="3686212"/>
                  <a:pt x="4628357" y="3686212"/>
                </a:cubicBezTo>
                <a:cubicBezTo>
                  <a:pt x="4605999" y="3686212"/>
                  <a:pt x="4587875" y="3668443"/>
                  <a:pt x="4587875" y="3646524"/>
                </a:cubicBezTo>
                <a:cubicBezTo>
                  <a:pt x="4587875" y="3624605"/>
                  <a:pt x="4605999" y="3606836"/>
                  <a:pt x="4628357" y="3606836"/>
                </a:cubicBezTo>
                <a:close/>
                <a:moveTo>
                  <a:pt x="4751387" y="3595721"/>
                </a:moveTo>
                <a:cubicBezTo>
                  <a:pt x="4751387" y="3595721"/>
                  <a:pt x="4751387" y="3595721"/>
                  <a:pt x="4751387" y="3673509"/>
                </a:cubicBezTo>
                <a:cubicBezTo>
                  <a:pt x="4735801" y="3668323"/>
                  <a:pt x="4722812" y="3652766"/>
                  <a:pt x="4722812" y="3634615"/>
                </a:cubicBezTo>
                <a:cubicBezTo>
                  <a:pt x="4722812" y="3616465"/>
                  <a:pt x="4735801" y="3600907"/>
                  <a:pt x="4751387" y="3595721"/>
                </a:cubicBezTo>
                <a:close/>
                <a:moveTo>
                  <a:pt x="4537910" y="3567150"/>
                </a:moveTo>
                <a:cubicBezTo>
                  <a:pt x="4558631" y="3567150"/>
                  <a:pt x="4576762" y="3585235"/>
                  <a:pt x="4576762" y="3608487"/>
                </a:cubicBezTo>
                <a:cubicBezTo>
                  <a:pt x="4576762" y="3623989"/>
                  <a:pt x="4568992" y="3636907"/>
                  <a:pt x="4556041" y="3642074"/>
                </a:cubicBezTo>
                <a:cubicBezTo>
                  <a:pt x="4558631" y="3647241"/>
                  <a:pt x="4558631" y="3652408"/>
                  <a:pt x="4558631" y="3657576"/>
                </a:cubicBezTo>
                <a:cubicBezTo>
                  <a:pt x="4558631" y="3678244"/>
                  <a:pt x="4540500" y="3698913"/>
                  <a:pt x="4519779" y="3698913"/>
                </a:cubicBezTo>
                <a:cubicBezTo>
                  <a:pt x="4496468" y="3698913"/>
                  <a:pt x="4478337" y="3678244"/>
                  <a:pt x="4478337" y="3657576"/>
                </a:cubicBezTo>
                <a:cubicBezTo>
                  <a:pt x="4478337" y="3642074"/>
                  <a:pt x="4486108" y="3629156"/>
                  <a:pt x="4499058" y="3623989"/>
                </a:cubicBezTo>
                <a:cubicBezTo>
                  <a:pt x="4496468" y="3618822"/>
                  <a:pt x="4496468" y="3613654"/>
                  <a:pt x="4496468" y="3608487"/>
                </a:cubicBezTo>
                <a:cubicBezTo>
                  <a:pt x="4496468" y="3585235"/>
                  <a:pt x="4514599" y="3567150"/>
                  <a:pt x="4537910" y="3567150"/>
                </a:cubicBezTo>
                <a:close/>
                <a:moveTo>
                  <a:pt x="3399632" y="3557672"/>
                </a:moveTo>
                <a:cubicBezTo>
                  <a:pt x="3421990" y="3557672"/>
                  <a:pt x="3440114" y="3575441"/>
                  <a:pt x="3440114" y="3597360"/>
                </a:cubicBezTo>
                <a:cubicBezTo>
                  <a:pt x="3440114" y="3619279"/>
                  <a:pt x="3421990" y="3637048"/>
                  <a:pt x="3399632" y="3637048"/>
                </a:cubicBezTo>
                <a:cubicBezTo>
                  <a:pt x="3377274" y="3637048"/>
                  <a:pt x="3359150" y="3619279"/>
                  <a:pt x="3359150" y="3597360"/>
                </a:cubicBezTo>
                <a:cubicBezTo>
                  <a:pt x="3359150" y="3575441"/>
                  <a:pt x="3377274" y="3557672"/>
                  <a:pt x="3399632" y="3557672"/>
                </a:cubicBezTo>
                <a:close/>
                <a:moveTo>
                  <a:pt x="1989931" y="3529148"/>
                </a:moveTo>
                <a:cubicBezTo>
                  <a:pt x="2012289" y="3529148"/>
                  <a:pt x="2030413" y="3546917"/>
                  <a:pt x="2030413" y="3568835"/>
                </a:cubicBezTo>
                <a:cubicBezTo>
                  <a:pt x="2030413" y="3590755"/>
                  <a:pt x="2012289" y="3608523"/>
                  <a:pt x="1989931" y="3608523"/>
                </a:cubicBezTo>
                <a:cubicBezTo>
                  <a:pt x="1967573" y="3608523"/>
                  <a:pt x="1949449" y="3590755"/>
                  <a:pt x="1949449" y="3568835"/>
                </a:cubicBezTo>
                <a:cubicBezTo>
                  <a:pt x="1949449" y="3546917"/>
                  <a:pt x="1967573" y="3529148"/>
                  <a:pt x="1989931" y="3529148"/>
                </a:cubicBezTo>
                <a:close/>
                <a:moveTo>
                  <a:pt x="4227512" y="3500546"/>
                </a:moveTo>
                <a:cubicBezTo>
                  <a:pt x="4250308" y="3500546"/>
                  <a:pt x="4268787" y="3518315"/>
                  <a:pt x="4268787" y="3540234"/>
                </a:cubicBezTo>
                <a:cubicBezTo>
                  <a:pt x="4268787" y="3562154"/>
                  <a:pt x="4250308" y="3579922"/>
                  <a:pt x="4227512" y="3579922"/>
                </a:cubicBezTo>
                <a:cubicBezTo>
                  <a:pt x="4204716" y="3579922"/>
                  <a:pt x="4186237" y="3562154"/>
                  <a:pt x="4186237" y="3540234"/>
                </a:cubicBezTo>
                <a:cubicBezTo>
                  <a:pt x="4186237" y="3518315"/>
                  <a:pt x="4204716" y="3500546"/>
                  <a:pt x="4227512" y="3500546"/>
                </a:cubicBezTo>
                <a:close/>
                <a:moveTo>
                  <a:pt x="3910012" y="3492593"/>
                </a:moveTo>
                <a:cubicBezTo>
                  <a:pt x="3932808" y="3492593"/>
                  <a:pt x="3951287" y="3510362"/>
                  <a:pt x="3951287" y="3532281"/>
                </a:cubicBezTo>
                <a:cubicBezTo>
                  <a:pt x="3951287" y="3554200"/>
                  <a:pt x="3932808" y="3571969"/>
                  <a:pt x="3910012" y="3571969"/>
                </a:cubicBezTo>
                <a:cubicBezTo>
                  <a:pt x="3887216" y="3571969"/>
                  <a:pt x="3868737" y="3554200"/>
                  <a:pt x="3868737" y="3532281"/>
                </a:cubicBezTo>
                <a:cubicBezTo>
                  <a:pt x="3868737" y="3510362"/>
                  <a:pt x="3887216" y="3492593"/>
                  <a:pt x="3910012" y="3492593"/>
                </a:cubicBezTo>
                <a:close/>
                <a:moveTo>
                  <a:pt x="4616450" y="3486188"/>
                </a:moveTo>
                <a:cubicBezTo>
                  <a:pt x="4639246" y="3486188"/>
                  <a:pt x="4657725" y="3504312"/>
                  <a:pt x="4657725" y="3526670"/>
                </a:cubicBezTo>
                <a:cubicBezTo>
                  <a:pt x="4657725" y="3549028"/>
                  <a:pt x="4639246" y="3567152"/>
                  <a:pt x="4616450" y="3567152"/>
                </a:cubicBezTo>
                <a:cubicBezTo>
                  <a:pt x="4593654" y="3567152"/>
                  <a:pt x="4575175" y="3549028"/>
                  <a:pt x="4575175" y="3526670"/>
                </a:cubicBezTo>
                <a:cubicBezTo>
                  <a:pt x="4575175" y="3504312"/>
                  <a:pt x="4593654" y="3486188"/>
                  <a:pt x="4616450" y="3486188"/>
                </a:cubicBezTo>
                <a:close/>
                <a:moveTo>
                  <a:pt x="4499596" y="3463963"/>
                </a:moveTo>
                <a:cubicBezTo>
                  <a:pt x="4520432" y="3463963"/>
                  <a:pt x="4538663" y="3482085"/>
                  <a:pt x="4538663" y="3502796"/>
                </a:cubicBezTo>
                <a:cubicBezTo>
                  <a:pt x="4538663" y="3526096"/>
                  <a:pt x="4520432" y="3544218"/>
                  <a:pt x="4499596" y="3544218"/>
                </a:cubicBezTo>
                <a:cubicBezTo>
                  <a:pt x="4499596" y="3564928"/>
                  <a:pt x="4481364" y="3583050"/>
                  <a:pt x="4457924" y="3583050"/>
                </a:cubicBezTo>
                <a:cubicBezTo>
                  <a:pt x="4455319" y="3583050"/>
                  <a:pt x="4452715" y="3583050"/>
                  <a:pt x="4450110" y="3583050"/>
                </a:cubicBezTo>
                <a:cubicBezTo>
                  <a:pt x="4450110" y="3585639"/>
                  <a:pt x="4452715" y="3588228"/>
                  <a:pt x="4452715" y="3590817"/>
                </a:cubicBezTo>
                <a:cubicBezTo>
                  <a:pt x="4452715" y="3614116"/>
                  <a:pt x="4434483" y="3632238"/>
                  <a:pt x="4411043" y="3632238"/>
                </a:cubicBezTo>
                <a:cubicBezTo>
                  <a:pt x="4390207" y="3632238"/>
                  <a:pt x="4371975" y="3614116"/>
                  <a:pt x="4371975" y="3590817"/>
                </a:cubicBezTo>
                <a:cubicBezTo>
                  <a:pt x="4371975" y="3570106"/>
                  <a:pt x="4390207" y="3551984"/>
                  <a:pt x="4411043" y="3551984"/>
                </a:cubicBezTo>
                <a:cubicBezTo>
                  <a:pt x="4413647" y="3551984"/>
                  <a:pt x="4416252" y="3551984"/>
                  <a:pt x="4418856" y="3551984"/>
                </a:cubicBezTo>
                <a:cubicBezTo>
                  <a:pt x="4418856" y="3549395"/>
                  <a:pt x="4416252" y="3546807"/>
                  <a:pt x="4416252" y="3544218"/>
                </a:cubicBezTo>
                <a:cubicBezTo>
                  <a:pt x="4416252" y="3520918"/>
                  <a:pt x="4434483" y="3502796"/>
                  <a:pt x="4457924" y="3502796"/>
                </a:cubicBezTo>
                <a:cubicBezTo>
                  <a:pt x="4457924" y="3482085"/>
                  <a:pt x="4476155" y="3463963"/>
                  <a:pt x="4499596" y="3463963"/>
                </a:cubicBezTo>
                <a:close/>
                <a:moveTo>
                  <a:pt x="4403387" y="3402049"/>
                </a:moveTo>
                <a:cubicBezTo>
                  <a:pt x="4426794" y="3402049"/>
                  <a:pt x="4445000" y="3420180"/>
                  <a:pt x="4445000" y="3443491"/>
                </a:cubicBezTo>
                <a:cubicBezTo>
                  <a:pt x="4445000" y="3466802"/>
                  <a:pt x="4426794" y="3484933"/>
                  <a:pt x="4403387" y="3484933"/>
                </a:cubicBezTo>
                <a:cubicBezTo>
                  <a:pt x="4400786" y="3484933"/>
                  <a:pt x="4398186" y="3482343"/>
                  <a:pt x="4395585" y="3482343"/>
                </a:cubicBezTo>
                <a:cubicBezTo>
                  <a:pt x="4387782" y="3492703"/>
                  <a:pt x="4377379" y="3500473"/>
                  <a:pt x="4361774" y="3500473"/>
                </a:cubicBezTo>
                <a:cubicBezTo>
                  <a:pt x="4340968" y="3500473"/>
                  <a:pt x="4322762" y="3482343"/>
                  <a:pt x="4322762" y="3461622"/>
                </a:cubicBezTo>
                <a:cubicBezTo>
                  <a:pt x="4322762" y="3438310"/>
                  <a:pt x="4340968" y="3420180"/>
                  <a:pt x="4361774" y="3420180"/>
                </a:cubicBezTo>
                <a:cubicBezTo>
                  <a:pt x="4364375" y="3420180"/>
                  <a:pt x="4366976" y="3422769"/>
                  <a:pt x="4369577" y="3422769"/>
                </a:cubicBezTo>
                <a:cubicBezTo>
                  <a:pt x="4377379" y="3409819"/>
                  <a:pt x="4390383" y="3402049"/>
                  <a:pt x="4403387" y="3402049"/>
                </a:cubicBezTo>
                <a:close/>
                <a:moveTo>
                  <a:pt x="4479925" y="3357599"/>
                </a:moveTo>
                <a:cubicBezTo>
                  <a:pt x="4501844" y="3357599"/>
                  <a:pt x="4519613" y="3375368"/>
                  <a:pt x="4519613" y="3397287"/>
                </a:cubicBezTo>
                <a:cubicBezTo>
                  <a:pt x="4519613" y="3419206"/>
                  <a:pt x="4501844" y="3436975"/>
                  <a:pt x="4479925" y="3436975"/>
                </a:cubicBezTo>
                <a:cubicBezTo>
                  <a:pt x="4458006" y="3436975"/>
                  <a:pt x="4440237" y="3419206"/>
                  <a:pt x="4440237" y="3397287"/>
                </a:cubicBezTo>
                <a:cubicBezTo>
                  <a:pt x="4440237" y="3375368"/>
                  <a:pt x="4458006" y="3357599"/>
                  <a:pt x="4479925" y="3357599"/>
                </a:cubicBezTo>
                <a:close/>
                <a:moveTo>
                  <a:pt x="4627562" y="3351251"/>
                </a:moveTo>
                <a:cubicBezTo>
                  <a:pt x="4627562" y="3351251"/>
                  <a:pt x="4627562" y="3351251"/>
                  <a:pt x="4627562" y="3427451"/>
                </a:cubicBezTo>
                <a:cubicBezTo>
                  <a:pt x="4611976" y="3422196"/>
                  <a:pt x="4598987" y="3409058"/>
                  <a:pt x="4598987" y="3390665"/>
                </a:cubicBezTo>
                <a:cubicBezTo>
                  <a:pt x="4598987" y="3372272"/>
                  <a:pt x="4611976" y="3356506"/>
                  <a:pt x="4627562" y="3351251"/>
                </a:cubicBezTo>
                <a:close/>
                <a:moveTo>
                  <a:pt x="4214018" y="3337032"/>
                </a:moveTo>
                <a:cubicBezTo>
                  <a:pt x="4237252" y="3337032"/>
                  <a:pt x="4256087" y="3354801"/>
                  <a:pt x="4256087" y="3376720"/>
                </a:cubicBezTo>
                <a:cubicBezTo>
                  <a:pt x="4256087" y="3398639"/>
                  <a:pt x="4237252" y="3416408"/>
                  <a:pt x="4214018" y="3416408"/>
                </a:cubicBezTo>
                <a:cubicBezTo>
                  <a:pt x="4190784" y="3416408"/>
                  <a:pt x="4171949" y="3398639"/>
                  <a:pt x="4171949" y="3376720"/>
                </a:cubicBezTo>
                <a:cubicBezTo>
                  <a:pt x="4171949" y="3354801"/>
                  <a:pt x="4190784" y="3337032"/>
                  <a:pt x="4214018" y="3337032"/>
                </a:cubicBezTo>
                <a:close/>
                <a:moveTo>
                  <a:pt x="1281907" y="3336951"/>
                </a:moveTo>
                <a:cubicBezTo>
                  <a:pt x="1304265" y="3336951"/>
                  <a:pt x="1322389" y="3354720"/>
                  <a:pt x="1322389" y="3376639"/>
                </a:cubicBezTo>
                <a:cubicBezTo>
                  <a:pt x="1322389" y="3398558"/>
                  <a:pt x="1304265" y="3416327"/>
                  <a:pt x="1281907" y="3416327"/>
                </a:cubicBezTo>
                <a:cubicBezTo>
                  <a:pt x="1259549" y="3416327"/>
                  <a:pt x="1241425" y="3398558"/>
                  <a:pt x="1241425" y="3376639"/>
                </a:cubicBezTo>
                <a:cubicBezTo>
                  <a:pt x="1241425" y="3354720"/>
                  <a:pt x="1259549" y="3336951"/>
                  <a:pt x="1281907" y="3336951"/>
                </a:cubicBezTo>
                <a:close/>
                <a:moveTo>
                  <a:pt x="2928144" y="3333837"/>
                </a:moveTo>
                <a:cubicBezTo>
                  <a:pt x="2950502" y="3333837"/>
                  <a:pt x="2968626" y="3351961"/>
                  <a:pt x="2968626" y="3374319"/>
                </a:cubicBezTo>
                <a:cubicBezTo>
                  <a:pt x="2968626" y="3396677"/>
                  <a:pt x="2950502" y="3414802"/>
                  <a:pt x="2928144" y="3414802"/>
                </a:cubicBezTo>
                <a:cubicBezTo>
                  <a:pt x="2905786" y="3414802"/>
                  <a:pt x="2887662" y="3396677"/>
                  <a:pt x="2887662" y="3374319"/>
                </a:cubicBezTo>
                <a:cubicBezTo>
                  <a:pt x="2887662" y="3351961"/>
                  <a:pt x="2905786" y="3333837"/>
                  <a:pt x="2928144" y="3333837"/>
                </a:cubicBezTo>
                <a:close/>
                <a:moveTo>
                  <a:pt x="4364801" y="3309974"/>
                </a:moveTo>
                <a:cubicBezTo>
                  <a:pt x="4385560" y="3309974"/>
                  <a:pt x="4403725" y="3325560"/>
                  <a:pt x="4403725" y="3348940"/>
                </a:cubicBezTo>
                <a:cubicBezTo>
                  <a:pt x="4403725" y="3372320"/>
                  <a:pt x="4385560" y="3390504"/>
                  <a:pt x="4364801" y="3390504"/>
                </a:cubicBezTo>
                <a:cubicBezTo>
                  <a:pt x="4354421" y="3390504"/>
                  <a:pt x="4346636" y="3385308"/>
                  <a:pt x="4338851" y="3380113"/>
                </a:cubicBezTo>
                <a:cubicBezTo>
                  <a:pt x="4333661" y="3390504"/>
                  <a:pt x="4323281" y="3395699"/>
                  <a:pt x="4310307" y="3395699"/>
                </a:cubicBezTo>
                <a:cubicBezTo>
                  <a:pt x="4286952" y="3395699"/>
                  <a:pt x="4268787" y="3377515"/>
                  <a:pt x="4268787" y="3354136"/>
                </a:cubicBezTo>
                <a:cubicBezTo>
                  <a:pt x="4268787" y="3333353"/>
                  <a:pt x="4286952" y="3315170"/>
                  <a:pt x="4310307" y="3315170"/>
                </a:cubicBezTo>
                <a:cubicBezTo>
                  <a:pt x="4318091" y="3315170"/>
                  <a:pt x="4325876" y="3317767"/>
                  <a:pt x="4333661" y="3322962"/>
                </a:cubicBezTo>
                <a:cubicBezTo>
                  <a:pt x="4341446" y="3315170"/>
                  <a:pt x="4351826" y="3309974"/>
                  <a:pt x="4364801" y="3309974"/>
                </a:cubicBezTo>
                <a:close/>
                <a:moveTo>
                  <a:pt x="3966369" y="3273535"/>
                </a:moveTo>
                <a:cubicBezTo>
                  <a:pt x="3988727" y="3273535"/>
                  <a:pt x="4006851" y="3291659"/>
                  <a:pt x="4006851" y="3314017"/>
                </a:cubicBezTo>
                <a:cubicBezTo>
                  <a:pt x="4006851" y="3336375"/>
                  <a:pt x="3988727" y="3354498"/>
                  <a:pt x="3966369" y="3354498"/>
                </a:cubicBezTo>
                <a:cubicBezTo>
                  <a:pt x="3944011" y="3354498"/>
                  <a:pt x="3925887" y="3336375"/>
                  <a:pt x="3925887" y="3314017"/>
                </a:cubicBezTo>
                <a:cubicBezTo>
                  <a:pt x="3925887" y="3291659"/>
                  <a:pt x="3944011" y="3273535"/>
                  <a:pt x="3966369" y="3273535"/>
                </a:cubicBezTo>
                <a:close/>
                <a:moveTo>
                  <a:pt x="3558382" y="3260808"/>
                </a:moveTo>
                <a:cubicBezTo>
                  <a:pt x="3580740" y="3260808"/>
                  <a:pt x="3598864" y="3279643"/>
                  <a:pt x="3598864" y="3302877"/>
                </a:cubicBezTo>
                <a:cubicBezTo>
                  <a:pt x="3598864" y="3326111"/>
                  <a:pt x="3580740" y="3344946"/>
                  <a:pt x="3558382" y="3344946"/>
                </a:cubicBezTo>
                <a:cubicBezTo>
                  <a:pt x="3536024" y="3344946"/>
                  <a:pt x="3517900" y="3326111"/>
                  <a:pt x="3517900" y="3302877"/>
                </a:cubicBezTo>
                <a:cubicBezTo>
                  <a:pt x="3517900" y="3279643"/>
                  <a:pt x="3536024" y="3260808"/>
                  <a:pt x="3558382" y="3260808"/>
                </a:cubicBezTo>
                <a:close/>
                <a:moveTo>
                  <a:pt x="4482307" y="3246476"/>
                </a:moveTo>
                <a:cubicBezTo>
                  <a:pt x="4504665" y="3246476"/>
                  <a:pt x="4522789" y="3264245"/>
                  <a:pt x="4522789" y="3286163"/>
                </a:cubicBezTo>
                <a:cubicBezTo>
                  <a:pt x="4522789" y="3308083"/>
                  <a:pt x="4504665" y="3325852"/>
                  <a:pt x="4482307" y="3325852"/>
                </a:cubicBezTo>
                <a:cubicBezTo>
                  <a:pt x="4459949" y="3325852"/>
                  <a:pt x="4441825" y="3308083"/>
                  <a:pt x="4441825" y="3286163"/>
                </a:cubicBezTo>
                <a:cubicBezTo>
                  <a:pt x="4441825" y="3264245"/>
                  <a:pt x="4459949" y="3246476"/>
                  <a:pt x="4482307" y="3246476"/>
                </a:cubicBezTo>
                <a:close/>
                <a:moveTo>
                  <a:pt x="492919" y="3165491"/>
                </a:moveTo>
                <a:cubicBezTo>
                  <a:pt x="515277" y="3165491"/>
                  <a:pt x="533401" y="3183970"/>
                  <a:pt x="533401" y="3206766"/>
                </a:cubicBezTo>
                <a:cubicBezTo>
                  <a:pt x="533401" y="3229562"/>
                  <a:pt x="515277" y="3248041"/>
                  <a:pt x="492919" y="3248041"/>
                </a:cubicBezTo>
                <a:cubicBezTo>
                  <a:pt x="470561" y="3248041"/>
                  <a:pt x="452437" y="3229562"/>
                  <a:pt x="452437" y="3206766"/>
                </a:cubicBezTo>
                <a:cubicBezTo>
                  <a:pt x="452437" y="3183970"/>
                  <a:pt x="470561" y="3165491"/>
                  <a:pt x="492919" y="3165491"/>
                </a:cubicBezTo>
                <a:close/>
                <a:moveTo>
                  <a:pt x="4219437" y="3144868"/>
                </a:moveTo>
                <a:cubicBezTo>
                  <a:pt x="4242731" y="3144868"/>
                  <a:pt x="4260850" y="3163036"/>
                  <a:pt x="4260850" y="3186395"/>
                </a:cubicBezTo>
                <a:cubicBezTo>
                  <a:pt x="4260850" y="3209754"/>
                  <a:pt x="4242731" y="3227922"/>
                  <a:pt x="4219437" y="3227922"/>
                </a:cubicBezTo>
                <a:cubicBezTo>
                  <a:pt x="4216848" y="3227922"/>
                  <a:pt x="4214260" y="3225327"/>
                  <a:pt x="4211672" y="3225327"/>
                </a:cubicBezTo>
                <a:cubicBezTo>
                  <a:pt x="4219437" y="3233113"/>
                  <a:pt x="4222025" y="3240899"/>
                  <a:pt x="4222025" y="3251281"/>
                </a:cubicBezTo>
                <a:cubicBezTo>
                  <a:pt x="4229790" y="3235708"/>
                  <a:pt x="4242731" y="3225327"/>
                  <a:pt x="4260850" y="3225327"/>
                </a:cubicBezTo>
                <a:cubicBezTo>
                  <a:pt x="4278968" y="3225327"/>
                  <a:pt x="4294498" y="3238304"/>
                  <a:pt x="4299674" y="3256472"/>
                </a:cubicBezTo>
                <a:cubicBezTo>
                  <a:pt x="4299674" y="3235708"/>
                  <a:pt x="4317793" y="3217540"/>
                  <a:pt x="4338499" y="3217540"/>
                </a:cubicBezTo>
                <a:cubicBezTo>
                  <a:pt x="4361794" y="3217540"/>
                  <a:pt x="4379912" y="3235708"/>
                  <a:pt x="4379912" y="3256472"/>
                </a:cubicBezTo>
                <a:cubicBezTo>
                  <a:pt x="4379912" y="3279831"/>
                  <a:pt x="4361794" y="3297999"/>
                  <a:pt x="4338499" y="3297999"/>
                </a:cubicBezTo>
                <a:cubicBezTo>
                  <a:pt x="4320381" y="3297999"/>
                  <a:pt x="4304851" y="3285022"/>
                  <a:pt x="4299674" y="3266854"/>
                </a:cubicBezTo>
                <a:cubicBezTo>
                  <a:pt x="4299674" y="3290213"/>
                  <a:pt x="4281556" y="3308381"/>
                  <a:pt x="4260850" y="3308381"/>
                </a:cubicBezTo>
                <a:cubicBezTo>
                  <a:pt x="4240143" y="3308381"/>
                  <a:pt x="4222025" y="3290213"/>
                  <a:pt x="4219437" y="3269449"/>
                </a:cubicBezTo>
                <a:cubicBezTo>
                  <a:pt x="4214260" y="3285022"/>
                  <a:pt x="4198730" y="3292808"/>
                  <a:pt x="4183200" y="3292808"/>
                </a:cubicBezTo>
                <a:cubicBezTo>
                  <a:pt x="4159905" y="3292808"/>
                  <a:pt x="4141787" y="3274640"/>
                  <a:pt x="4141787" y="3253877"/>
                </a:cubicBezTo>
                <a:cubicBezTo>
                  <a:pt x="4141787" y="3230517"/>
                  <a:pt x="4159905" y="3212350"/>
                  <a:pt x="4183200" y="3212350"/>
                </a:cubicBezTo>
                <a:cubicBezTo>
                  <a:pt x="4185788" y="3212350"/>
                  <a:pt x="4188377" y="3214945"/>
                  <a:pt x="4190965" y="3214945"/>
                </a:cubicBezTo>
                <a:cubicBezTo>
                  <a:pt x="4183200" y="3207159"/>
                  <a:pt x="4180612" y="3196777"/>
                  <a:pt x="4180612" y="3186395"/>
                </a:cubicBezTo>
                <a:cubicBezTo>
                  <a:pt x="4180612" y="3163036"/>
                  <a:pt x="4198730" y="3144868"/>
                  <a:pt x="4219437" y="3144868"/>
                </a:cubicBezTo>
                <a:close/>
                <a:moveTo>
                  <a:pt x="4334669" y="3117882"/>
                </a:moveTo>
                <a:cubicBezTo>
                  <a:pt x="4357027" y="3117882"/>
                  <a:pt x="4375151" y="3136717"/>
                  <a:pt x="4375151" y="3159951"/>
                </a:cubicBezTo>
                <a:cubicBezTo>
                  <a:pt x="4375151" y="3183185"/>
                  <a:pt x="4357027" y="3202020"/>
                  <a:pt x="4334669" y="3202020"/>
                </a:cubicBezTo>
                <a:cubicBezTo>
                  <a:pt x="4312311" y="3202020"/>
                  <a:pt x="4294187" y="3183185"/>
                  <a:pt x="4294187" y="3159951"/>
                </a:cubicBezTo>
                <a:cubicBezTo>
                  <a:pt x="4294187" y="3136717"/>
                  <a:pt x="4312311" y="3117882"/>
                  <a:pt x="4334669" y="3117882"/>
                </a:cubicBezTo>
                <a:close/>
                <a:moveTo>
                  <a:pt x="4506912" y="3116300"/>
                </a:moveTo>
                <a:cubicBezTo>
                  <a:pt x="4506912" y="3116300"/>
                  <a:pt x="4506912" y="3116300"/>
                  <a:pt x="4506912" y="3194087"/>
                </a:cubicBezTo>
                <a:cubicBezTo>
                  <a:pt x="4491326" y="3188902"/>
                  <a:pt x="4478337" y="3173344"/>
                  <a:pt x="4478337" y="3155194"/>
                </a:cubicBezTo>
                <a:cubicBezTo>
                  <a:pt x="4478337" y="3137043"/>
                  <a:pt x="4491326" y="3121486"/>
                  <a:pt x="4506912" y="3116300"/>
                </a:cubicBezTo>
                <a:close/>
                <a:moveTo>
                  <a:pt x="2385219" y="3113236"/>
                </a:moveTo>
                <a:cubicBezTo>
                  <a:pt x="2407577" y="3113236"/>
                  <a:pt x="2425701" y="3131361"/>
                  <a:pt x="2425701" y="3153719"/>
                </a:cubicBezTo>
                <a:cubicBezTo>
                  <a:pt x="2425701" y="3176077"/>
                  <a:pt x="2407577" y="3194200"/>
                  <a:pt x="2385219" y="3194200"/>
                </a:cubicBezTo>
                <a:cubicBezTo>
                  <a:pt x="2362861" y="3194200"/>
                  <a:pt x="2344737" y="3176077"/>
                  <a:pt x="2344737" y="3153719"/>
                </a:cubicBezTo>
                <a:cubicBezTo>
                  <a:pt x="2344737" y="3131361"/>
                  <a:pt x="2362861" y="3113236"/>
                  <a:pt x="2385219" y="3113236"/>
                </a:cubicBezTo>
                <a:close/>
                <a:moveTo>
                  <a:pt x="3983037" y="3113195"/>
                </a:moveTo>
                <a:cubicBezTo>
                  <a:pt x="4005833" y="3113195"/>
                  <a:pt x="4024312" y="3131675"/>
                  <a:pt x="4024312" y="3154471"/>
                </a:cubicBezTo>
                <a:cubicBezTo>
                  <a:pt x="4024312" y="3177267"/>
                  <a:pt x="4005833" y="3195746"/>
                  <a:pt x="3983037" y="3195746"/>
                </a:cubicBezTo>
                <a:cubicBezTo>
                  <a:pt x="3960241" y="3195746"/>
                  <a:pt x="3941762" y="3177267"/>
                  <a:pt x="3941762" y="3154471"/>
                </a:cubicBezTo>
                <a:cubicBezTo>
                  <a:pt x="3941762" y="3131675"/>
                  <a:pt x="3960241" y="3113195"/>
                  <a:pt x="3983037" y="3113195"/>
                </a:cubicBezTo>
                <a:close/>
                <a:moveTo>
                  <a:pt x="4193614" y="3067163"/>
                </a:moveTo>
                <a:cubicBezTo>
                  <a:pt x="4217146" y="3067163"/>
                  <a:pt x="4235449" y="3085249"/>
                  <a:pt x="4235449" y="3108501"/>
                </a:cubicBezTo>
                <a:cubicBezTo>
                  <a:pt x="4235449" y="3129170"/>
                  <a:pt x="4217146" y="3147255"/>
                  <a:pt x="4193614" y="3147255"/>
                </a:cubicBezTo>
                <a:cubicBezTo>
                  <a:pt x="4188384" y="3147255"/>
                  <a:pt x="4185770" y="3147255"/>
                  <a:pt x="4180540" y="3144671"/>
                </a:cubicBezTo>
                <a:cubicBezTo>
                  <a:pt x="4183155" y="3149839"/>
                  <a:pt x="4183155" y="3152422"/>
                  <a:pt x="4183155" y="3157589"/>
                </a:cubicBezTo>
                <a:cubicBezTo>
                  <a:pt x="4183155" y="3180842"/>
                  <a:pt x="4164852" y="3198926"/>
                  <a:pt x="4143934" y="3198926"/>
                </a:cubicBezTo>
                <a:cubicBezTo>
                  <a:pt x="4120402" y="3198926"/>
                  <a:pt x="4102099" y="3180842"/>
                  <a:pt x="4102099" y="3157589"/>
                </a:cubicBezTo>
                <a:cubicBezTo>
                  <a:pt x="4102099" y="3134337"/>
                  <a:pt x="4120402" y="3116251"/>
                  <a:pt x="4143934" y="3116251"/>
                </a:cubicBezTo>
                <a:cubicBezTo>
                  <a:pt x="4146549" y="3116251"/>
                  <a:pt x="4151779" y="3118835"/>
                  <a:pt x="4154393" y="3118835"/>
                </a:cubicBezTo>
                <a:cubicBezTo>
                  <a:pt x="4154393" y="3116251"/>
                  <a:pt x="4151779" y="3111085"/>
                  <a:pt x="4151779" y="3108501"/>
                </a:cubicBezTo>
                <a:cubicBezTo>
                  <a:pt x="4151779" y="3085249"/>
                  <a:pt x="4170081" y="3067163"/>
                  <a:pt x="4193614" y="3067163"/>
                </a:cubicBezTo>
                <a:close/>
                <a:moveTo>
                  <a:pt x="3659982" y="3043324"/>
                </a:moveTo>
                <a:cubicBezTo>
                  <a:pt x="3682340" y="3043324"/>
                  <a:pt x="3700464" y="3061448"/>
                  <a:pt x="3700464" y="3083805"/>
                </a:cubicBezTo>
                <a:cubicBezTo>
                  <a:pt x="3700464" y="3106163"/>
                  <a:pt x="3682340" y="3124288"/>
                  <a:pt x="3659982" y="3124288"/>
                </a:cubicBezTo>
                <a:cubicBezTo>
                  <a:pt x="3637624" y="3124288"/>
                  <a:pt x="3619500" y="3106163"/>
                  <a:pt x="3619500" y="3083805"/>
                </a:cubicBezTo>
                <a:cubicBezTo>
                  <a:pt x="3619500" y="3061448"/>
                  <a:pt x="3637624" y="3043324"/>
                  <a:pt x="3659982" y="3043324"/>
                </a:cubicBezTo>
                <a:close/>
                <a:moveTo>
                  <a:pt x="3150394" y="3030617"/>
                </a:moveTo>
                <a:cubicBezTo>
                  <a:pt x="3172752" y="3030617"/>
                  <a:pt x="3190876" y="3048741"/>
                  <a:pt x="3190876" y="3071098"/>
                </a:cubicBezTo>
                <a:cubicBezTo>
                  <a:pt x="3190876" y="3093456"/>
                  <a:pt x="3172752" y="3111580"/>
                  <a:pt x="3150394" y="3111580"/>
                </a:cubicBezTo>
                <a:cubicBezTo>
                  <a:pt x="3128036" y="3111580"/>
                  <a:pt x="3109912" y="3093456"/>
                  <a:pt x="3109912" y="3071098"/>
                </a:cubicBezTo>
                <a:cubicBezTo>
                  <a:pt x="3109912" y="3048741"/>
                  <a:pt x="3128036" y="3030617"/>
                  <a:pt x="3150394" y="3030617"/>
                </a:cubicBezTo>
                <a:close/>
                <a:moveTo>
                  <a:pt x="4354512" y="3014696"/>
                </a:moveTo>
                <a:cubicBezTo>
                  <a:pt x="4377308" y="3014696"/>
                  <a:pt x="4395787" y="3032820"/>
                  <a:pt x="4395787" y="3055178"/>
                </a:cubicBezTo>
                <a:cubicBezTo>
                  <a:pt x="4395787" y="3077536"/>
                  <a:pt x="4377308" y="3095660"/>
                  <a:pt x="4354512" y="3095660"/>
                </a:cubicBezTo>
                <a:cubicBezTo>
                  <a:pt x="4331716" y="3095660"/>
                  <a:pt x="4313237" y="3077536"/>
                  <a:pt x="4313237" y="3055178"/>
                </a:cubicBezTo>
                <a:cubicBezTo>
                  <a:pt x="4313237" y="3032820"/>
                  <a:pt x="4331716" y="3014696"/>
                  <a:pt x="4354512" y="3014696"/>
                </a:cubicBezTo>
                <a:close/>
                <a:moveTo>
                  <a:pt x="3976687" y="2997309"/>
                </a:moveTo>
                <a:cubicBezTo>
                  <a:pt x="3998606" y="2997309"/>
                  <a:pt x="4016375" y="3015078"/>
                  <a:pt x="4016375" y="3036997"/>
                </a:cubicBezTo>
                <a:cubicBezTo>
                  <a:pt x="4016375" y="3058916"/>
                  <a:pt x="3998606" y="3076685"/>
                  <a:pt x="3976687" y="3076685"/>
                </a:cubicBezTo>
                <a:cubicBezTo>
                  <a:pt x="3954768" y="3076685"/>
                  <a:pt x="3936999" y="3058916"/>
                  <a:pt x="3936999" y="3036997"/>
                </a:cubicBezTo>
                <a:cubicBezTo>
                  <a:pt x="3936999" y="3015078"/>
                  <a:pt x="3954768" y="2997309"/>
                  <a:pt x="3976687" y="2997309"/>
                </a:cubicBezTo>
                <a:close/>
                <a:moveTo>
                  <a:pt x="4183856" y="2984615"/>
                </a:moveTo>
                <a:cubicBezTo>
                  <a:pt x="4206214" y="2984615"/>
                  <a:pt x="4224338" y="3002384"/>
                  <a:pt x="4224338" y="3024302"/>
                </a:cubicBezTo>
                <a:cubicBezTo>
                  <a:pt x="4224338" y="3046221"/>
                  <a:pt x="4206214" y="3063990"/>
                  <a:pt x="4183856" y="3063990"/>
                </a:cubicBezTo>
                <a:cubicBezTo>
                  <a:pt x="4161498" y="3063990"/>
                  <a:pt x="4143374" y="3046221"/>
                  <a:pt x="4143374" y="3024302"/>
                </a:cubicBezTo>
                <a:cubicBezTo>
                  <a:pt x="4143374" y="3002384"/>
                  <a:pt x="4161498" y="2984615"/>
                  <a:pt x="4183856" y="2984615"/>
                </a:cubicBezTo>
                <a:close/>
                <a:moveTo>
                  <a:pt x="1769269" y="2900510"/>
                </a:moveTo>
                <a:cubicBezTo>
                  <a:pt x="1791627" y="2900510"/>
                  <a:pt x="1809751" y="2918634"/>
                  <a:pt x="1809751" y="2940992"/>
                </a:cubicBezTo>
                <a:cubicBezTo>
                  <a:pt x="1809751" y="2963350"/>
                  <a:pt x="1791627" y="2981474"/>
                  <a:pt x="1769269" y="2981474"/>
                </a:cubicBezTo>
                <a:cubicBezTo>
                  <a:pt x="1746911" y="2981474"/>
                  <a:pt x="1728787" y="2963350"/>
                  <a:pt x="1728787" y="2940992"/>
                </a:cubicBezTo>
                <a:cubicBezTo>
                  <a:pt x="1728787" y="2918634"/>
                  <a:pt x="1746911" y="2900510"/>
                  <a:pt x="1769269" y="2900510"/>
                </a:cubicBezTo>
                <a:close/>
                <a:moveTo>
                  <a:pt x="4197350" y="2892539"/>
                </a:moveTo>
                <a:cubicBezTo>
                  <a:pt x="4219269" y="2892539"/>
                  <a:pt x="4237038" y="2910663"/>
                  <a:pt x="4237038" y="2933021"/>
                </a:cubicBezTo>
                <a:cubicBezTo>
                  <a:pt x="4237038" y="2955380"/>
                  <a:pt x="4219269" y="2973503"/>
                  <a:pt x="4197350" y="2973503"/>
                </a:cubicBezTo>
                <a:cubicBezTo>
                  <a:pt x="4175431" y="2973503"/>
                  <a:pt x="4157662" y="2955380"/>
                  <a:pt x="4157662" y="2933021"/>
                </a:cubicBezTo>
                <a:cubicBezTo>
                  <a:pt x="4157662" y="2910663"/>
                  <a:pt x="4175431" y="2892539"/>
                  <a:pt x="4197350" y="2892539"/>
                </a:cubicBezTo>
                <a:close/>
                <a:moveTo>
                  <a:pt x="4392612" y="2887698"/>
                </a:moveTo>
                <a:cubicBezTo>
                  <a:pt x="4392612" y="2887698"/>
                  <a:pt x="4392612" y="2887698"/>
                  <a:pt x="4392612" y="2965487"/>
                </a:cubicBezTo>
                <a:cubicBezTo>
                  <a:pt x="4377026" y="2957708"/>
                  <a:pt x="4364037" y="2944743"/>
                  <a:pt x="4364037" y="2926592"/>
                </a:cubicBezTo>
                <a:cubicBezTo>
                  <a:pt x="4364037" y="2908442"/>
                  <a:pt x="4377026" y="2892884"/>
                  <a:pt x="4392612" y="2887698"/>
                </a:cubicBezTo>
                <a:close/>
                <a:moveTo>
                  <a:pt x="3713957" y="2884571"/>
                </a:moveTo>
                <a:cubicBezTo>
                  <a:pt x="3736315" y="2884571"/>
                  <a:pt x="3754439" y="2902695"/>
                  <a:pt x="3754439" y="2925053"/>
                </a:cubicBezTo>
                <a:cubicBezTo>
                  <a:pt x="3754439" y="2947410"/>
                  <a:pt x="3736315" y="2965534"/>
                  <a:pt x="3713957" y="2965534"/>
                </a:cubicBezTo>
                <a:cubicBezTo>
                  <a:pt x="3691599" y="2965534"/>
                  <a:pt x="3673475" y="2947410"/>
                  <a:pt x="3673475" y="2925053"/>
                </a:cubicBezTo>
                <a:cubicBezTo>
                  <a:pt x="3673475" y="2902695"/>
                  <a:pt x="3691599" y="2884571"/>
                  <a:pt x="3713957" y="2884571"/>
                </a:cubicBezTo>
                <a:close/>
                <a:moveTo>
                  <a:pt x="3305175" y="2809962"/>
                </a:moveTo>
                <a:cubicBezTo>
                  <a:pt x="3327971" y="2809962"/>
                  <a:pt x="3346450" y="2828085"/>
                  <a:pt x="3346450" y="2850443"/>
                </a:cubicBezTo>
                <a:cubicBezTo>
                  <a:pt x="3346450" y="2872802"/>
                  <a:pt x="3327971" y="2890926"/>
                  <a:pt x="3305175" y="2890926"/>
                </a:cubicBezTo>
                <a:cubicBezTo>
                  <a:pt x="3282379" y="2890926"/>
                  <a:pt x="3263900" y="2872802"/>
                  <a:pt x="3263900" y="2850443"/>
                </a:cubicBezTo>
                <a:cubicBezTo>
                  <a:pt x="3263900" y="2828085"/>
                  <a:pt x="3282379" y="2809962"/>
                  <a:pt x="3305175" y="2809962"/>
                </a:cubicBezTo>
                <a:close/>
                <a:moveTo>
                  <a:pt x="2682081" y="2800438"/>
                </a:moveTo>
                <a:cubicBezTo>
                  <a:pt x="2705315" y="2800438"/>
                  <a:pt x="2724150" y="2818917"/>
                  <a:pt x="2724150" y="2841713"/>
                </a:cubicBezTo>
                <a:cubicBezTo>
                  <a:pt x="2724150" y="2864510"/>
                  <a:pt x="2705315" y="2882988"/>
                  <a:pt x="2682081" y="2882988"/>
                </a:cubicBezTo>
                <a:cubicBezTo>
                  <a:pt x="2658847" y="2882988"/>
                  <a:pt x="2640012" y="2864510"/>
                  <a:pt x="2640012" y="2841713"/>
                </a:cubicBezTo>
                <a:cubicBezTo>
                  <a:pt x="2640012" y="2818917"/>
                  <a:pt x="2658847" y="2800438"/>
                  <a:pt x="2682081" y="2800438"/>
                </a:cubicBezTo>
                <a:close/>
                <a:moveTo>
                  <a:pt x="4230688" y="2792443"/>
                </a:moveTo>
                <a:cubicBezTo>
                  <a:pt x="4252607" y="2792443"/>
                  <a:pt x="4270376" y="2810212"/>
                  <a:pt x="4270376" y="2832131"/>
                </a:cubicBezTo>
                <a:cubicBezTo>
                  <a:pt x="4270376" y="2854050"/>
                  <a:pt x="4252607" y="2871819"/>
                  <a:pt x="4230688" y="2871819"/>
                </a:cubicBezTo>
                <a:cubicBezTo>
                  <a:pt x="4208769" y="2871819"/>
                  <a:pt x="4191000" y="2854050"/>
                  <a:pt x="4191000" y="2832131"/>
                </a:cubicBezTo>
                <a:cubicBezTo>
                  <a:pt x="4191000" y="2810212"/>
                  <a:pt x="4208769" y="2792443"/>
                  <a:pt x="4230688" y="2792443"/>
                </a:cubicBezTo>
                <a:close/>
                <a:moveTo>
                  <a:pt x="4034779" y="2763951"/>
                </a:moveTo>
                <a:cubicBezTo>
                  <a:pt x="4058268" y="2763951"/>
                  <a:pt x="4076538" y="2782069"/>
                  <a:pt x="4076538" y="2805364"/>
                </a:cubicBezTo>
                <a:cubicBezTo>
                  <a:pt x="4076538" y="2823483"/>
                  <a:pt x="4060878" y="2839012"/>
                  <a:pt x="4042608" y="2844188"/>
                </a:cubicBezTo>
                <a:cubicBezTo>
                  <a:pt x="4058268" y="2849365"/>
                  <a:pt x="4068708" y="2864895"/>
                  <a:pt x="4068708" y="2880425"/>
                </a:cubicBezTo>
                <a:cubicBezTo>
                  <a:pt x="4068708" y="2893367"/>
                  <a:pt x="4063488" y="2903720"/>
                  <a:pt x="4053048" y="2911485"/>
                </a:cubicBezTo>
                <a:cubicBezTo>
                  <a:pt x="4068708" y="2916662"/>
                  <a:pt x="4079148" y="2932192"/>
                  <a:pt x="4079148" y="2947722"/>
                </a:cubicBezTo>
                <a:cubicBezTo>
                  <a:pt x="4079148" y="2958075"/>
                  <a:pt x="4076538" y="2965840"/>
                  <a:pt x="4068708" y="2973605"/>
                </a:cubicBezTo>
                <a:cubicBezTo>
                  <a:pt x="4089588" y="2976194"/>
                  <a:pt x="4105248" y="2991723"/>
                  <a:pt x="4105248" y="3012430"/>
                </a:cubicBezTo>
                <a:cubicBezTo>
                  <a:pt x="4105248" y="3022783"/>
                  <a:pt x="4100028" y="3033136"/>
                  <a:pt x="4094808" y="3040902"/>
                </a:cubicBezTo>
                <a:cubicBezTo>
                  <a:pt x="4097418" y="3040902"/>
                  <a:pt x="4097418" y="3040902"/>
                  <a:pt x="4100028" y="3040902"/>
                </a:cubicBezTo>
                <a:cubicBezTo>
                  <a:pt x="4123517" y="3040902"/>
                  <a:pt x="4141787" y="3056432"/>
                  <a:pt x="4141787" y="3079726"/>
                </a:cubicBezTo>
                <a:cubicBezTo>
                  <a:pt x="4141787" y="3103021"/>
                  <a:pt x="4123517" y="3121140"/>
                  <a:pt x="4100028" y="3121140"/>
                </a:cubicBezTo>
                <a:cubicBezTo>
                  <a:pt x="4079148" y="3121140"/>
                  <a:pt x="4060878" y="3103021"/>
                  <a:pt x="4060878" y="3079726"/>
                </a:cubicBezTo>
                <a:cubicBezTo>
                  <a:pt x="4060878" y="3069372"/>
                  <a:pt x="4066098" y="3059018"/>
                  <a:pt x="4071318" y="3051254"/>
                </a:cubicBezTo>
                <a:cubicBezTo>
                  <a:pt x="4068708" y="3051254"/>
                  <a:pt x="4066098" y="3053842"/>
                  <a:pt x="4063488" y="3053842"/>
                </a:cubicBezTo>
                <a:cubicBezTo>
                  <a:pt x="4042608" y="3053842"/>
                  <a:pt x="4024339" y="3035725"/>
                  <a:pt x="4024339" y="3012430"/>
                </a:cubicBezTo>
                <a:cubicBezTo>
                  <a:pt x="4024339" y="3002076"/>
                  <a:pt x="4026949" y="2994311"/>
                  <a:pt x="4032169" y="2986546"/>
                </a:cubicBezTo>
                <a:cubicBezTo>
                  <a:pt x="4013899" y="2983958"/>
                  <a:pt x="3998239" y="2968428"/>
                  <a:pt x="3998239" y="2947722"/>
                </a:cubicBezTo>
                <a:cubicBezTo>
                  <a:pt x="3998239" y="2934780"/>
                  <a:pt x="4003459" y="2924427"/>
                  <a:pt x="4011289" y="2916662"/>
                </a:cubicBezTo>
                <a:cubicBezTo>
                  <a:pt x="3998239" y="2911485"/>
                  <a:pt x="3987799" y="2898543"/>
                  <a:pt x="3987799" y="2880425"/>
                </a:cubicBezTo>
                <a:cubicBezTo>
                  <a:pt x="3987799" y="2862307"/>
                  <a:pt x="4000849" y="2846776"/>
                  <a:pt x="4019119" y="2841600"/>
                </a:cubicBezTo>
                <a:cubicBezTo>
                  <a:pt x="4006069" y="2836424"/>
                  <a:pt x="3995629" y="2820894"/>
                  <a:pt x="3995629" y="2805364"/>
                </a:cubicBezTo>
                <a:cubicBezTo>
                  <a:pt x="3995629" y="2782069"/>
                  <a:pt x="4013899" y="2763951"/>
                  <a:pt x="4034779" y="2763951"/>
                </a:cubicBezTo>
                <a:close/>
                <a:moveTo>
                  <a:pt x="1082675" y="2708292"/>
                </a:moveTo>
                <a:cubicBezTo>
                  <a:pt x="1105471" y="2708292"/>
                  <a:pt x="1123950" y="2726416"/>
                  <a:pt x="1123950" y="2748774"/>
                </a:cubicBezTo>
                <a:cubicBezTo>
                  <a:pt x="1123950" y="2771132"/>
                  <a:pt x="1105471" y="2789256"/>
                  <a:pt x="1082675" y="2789256"/>
                </a:cubicBezTo>
                <a:cubicBezTo>
                  <a:pt x="1059879" y="2789256"/>
                  <a:pt x="1041400" y="2771132"/>
                  <a:pt x="1041400" y="2748774"/>
                </a:cubicBezTo>
                <a:cubicBezTo>
                  <a:pt x="1041400" y="2726416"/>
                  <a:pt x="1059879" y="2708292"/>
                  <a:pt x="1082675" y="2708292"/>
                </a:cubicBezTo>
                <a:close/>
                <a:moveTo>
                  <a:pt x="4063206" y="2675052"/>
                </a:moveTo>
                <a:cubicBezTo>
                  <a:pt x="4086440" y="2675052"/>
                  <a:pt x="4105275" y="2693176"/>
                  <a:pt x="4105275" y="2715534"/>
                </a:cubicBezTo>
                <a:cubicBezTo>
                  <a:pt x="4105275" y="2737892"/>
                  <a:pt x="4086440" y="2756016"/>
                  <a:pt x="4063206" y="2756016"/>
                </a:cubicBezTo>
                <a:cubicBezTo>
                  <a:pt x="4039972" y="2756016"/>
                  <a:pt x="4021137" y="2737892"/>
                  <a:pt x="4021137" y="2715534"/>
                </a:cubicBezTo>
                <a:cubicBezTo>
                  <a:pt x="4021137" y="2693176"/>
                  <a:pt x="4039972" y="2675052"/>
                  <a:pt x="4063206" y="2675052"/>
                </a:cubicBezTo>
                <a:close/>
                <a:moveTo>
                  <a:pt x="4284662" y="2665443"/>
                </a:moveTo>
                <a:cubicBezTo>
                  <a:pt x="4284662" y="2665443"/>
                  <a:pt x="4284662" y="2665443"/>
                  <a:pt x="4284662" y="2743231"/>
                </a:cubicBezTo>
                <a:cubicBezTo>
                  <a:pt x="4269076" y="2738045"/>
                  <a:pt x="4256087" y="2722488"/>
                  <a:pt x="4256087" y="2704337"/>
                </a:cubicBezTo>
                <a:cubicBezTo>
                  <a:pt x="4256087" y="2686187"/>
                  <a:pt x="4269076" y="2670629"/>
                  <a:pt x="4284662" y="2665443"/>
                </a:cubicBezTo>
                <a:close/>
                <a:moveTo>
                  <a:pt x="3405188" y="2651165"/>
                </a:moveTo>
                <a:cubicBezTo>
                  <a:pt x="3427107" y="2651165"/>
                  <a:pt x="3444876" y="2670045"/>
                  <a:pt x="3444876" y="2693279"/>
                </a:cubicBezTo>
                <a:cubicBezTo>
                  <a:pt x="3444876" y="2716514"/>
                  <a:pt x="3427107" y="2735349"/>
                  <a:pt x="3405188" y="2735349"/>
                </a:cubicBezTo>
                <a:cubicBezTo>
                  <a:pt x="3383269" y="2735349"/>
                  <a:pt x="3365500" y="2716514"/>
                  <a:pt x="3365500" y="2693279"/>
                </a:cubicBezTo>
                <a:cubicBezTo>
                  <a:pt x="3365500" y="2670045"/>
                  <a:pt x="3383269" y="2651165"/>
                  <a:pt x="3405188" y="2651165"/>
                </a:cubicBezTo>
                <a:close/>
                <a:moveTo>
                  <a:pt x="2148681" y="2576547"/>
                </a:moveTo>
                <a:cubicBezTo>
                  <a:pt x="2171039" y="2576547"/>
                  <a:pt x="2189163" y="2595027"/>
                  <a:pt x="2189163" y="2617832"/>
                </a:cubicBezTo>
                <a:cubicBezTo>
                  <a:pt x="2189163" y="2640616"/>
                  <a:pt x="2171039" y="2659095"/>
                  <a:pt x="2148681" y="2659095"/>
                </a:cubicBezTo>
                <a:cubicBezTo>
                  <a:pt x="2126323" y="2659095"/>
                  <a:pt x="2108199" y="2640616"/>
                  <a:pt x="2108199" y="2617832"/>
                </a:cubicBezTo>
                <a:cubicBezTo>
                  <a:pt x="2108199" y="2595027"/>
                  <a:pt x="2126323" y="2576547"/>
                  <a:pt x="2148681" y="2576547"/>
                </a:cubicBezTo>
                <a:close/>
                <a:moveTo>
                  <a:pt x="2899569" y="2573367"/>
                </a:moveTo>
                <a:cubicBezTo>
                  <a:pt x="2921927" y="2573367"/>
                  <a:pt x="2940051" y="2592208"/>
                  <a:pt x="2940051" y="2615444"/>
                </a:cubicBezTo>
                <a:cubicBezTo>
                  <a:pt x="2940051" y="2638681"/>
                  <a:pt x="2921927" y="2657506"/>
                  <a:pt x="2899569" y="2657506"/>
                </a:cubicBezTo>
                <a:cubicBezTo>
                  <a:pt x="2877211" y="2657506"/>
                  <a:pt x="2859087" y="2638681"/>
                  <a:pt x="2859087" y="2615444"/>
                </a:cubicBezTo>
                <a:cubicBezTo>
                  <a:pt x="2859087" y="2592208"/>
                  <a:pt x="2877211" y="2573367"/>
                  <a:pt x="2899569" y="2573367"/>
                </a:cubicBezTo>
                <a:close/>
                <a:moveTo>
                  <a:pt x="4114007" y="2573350"/>
                </a:moveTo>
                <a:cubicBezTo>
                  <a:pt x="4136365" y="2573350"/>
                  <a:pt x="4154489" y="2591479"/>
                  <a:pt x="4154489" y="2613842"/>
                </a:cubicBezTo>
                <a:cubicBezTo>
                  <a:pt x="4154489" y="2636187"/>
                  <a:pt x="4136365" y="2654321"/>
                  <a:pt x="4114007" y="2654321"/>
                </a:cubicBezTo>
                <a:cubicBezTo>
                  <a:pt x="4091649" y="2654321"/>
                  <a:pt x="4073525" y="2636187"/>
                  <a:pt x="4073525" y="2613842"/>
                </a:cubicBezTo>
                <a:cubicBezTo>
                  <a:pt x="4073525" y="2591479"/>
                  <a:pt x="4091649" y="2573350"/>
                  <a:pt x="4114007" y="2573350"/>
                </a:cubicBezTo>
                <a:close/>
                <a:moveTo>
                  <a:pt x="3892189" y="2552755"/>
                </a:moveTo>
                <a:cubicBezTo>
                  <a:pt x="3915352" y="2552755"/>
                  <a:pt x="3933367" y="2570899"/>
                  <a:pt x="3933367" y="2591643"/>
                </a:cubicBezTo>
                <a:cubicBezTo>
                  <a:pt x="3933367" y="2614964"/>
                  <a:pt x="3915352" y="2633110"/>
                  <a:pt x="3892189" y="2633110"/>
                </a:cubicBezTo>
                <a:cubicBezTo>
                  <a:pt x="3902483" y="2640887"/>
                  <a:pt x="3910204" y="2651272"/>
                  <a:pt x="3910204" y="2664237"/>
                </a:cubicBezTo>
                <a:cubicBezTo>
                  <a:pt x="3910204" y="2679851"/>
                  <a:pt x="3902483" y="2690220"/>
                  <a:pt x="3892189" y="2697999"/>
                </a:cubicBezTo>
                <a:cubicBezTo>
                  <a:pt x="3899910" y="2705777"/>
                  <a:pt x="3905057" y="2713555"/>
                  <a:pt x="3905057" y="2726519"/>
                </a:cubicBezTo>
                <a:cubicBezTo>
                  <a:pt x="3905057" y="2734296"/>
                  <a:pt x="3902483" y="2739481"/>
                  <a:pt x="3897336" y="2747259"/>
                </a:cubicBezTo>
                <a:cubicBezTo>
                  <a:pt x="3907631" y="2755036"/>
                  <a:pt x="3915352" y="2765407"/>
                  <a:pt x="3915352" y="2778370"/>
                </a:cubicBezTo>
                <a:cubicBezTo>
                  <a:pt x="3915352" y="2783555"/>
                  <a:pt x="3912778" y="2788740"/>
                  <a:pt x="3912778" y="2791333"/>
                </a:cubicBezTo>
                <a:cubicBezTo>
                  <a:pt x="3925646" y="2799110"/>
                  <a:pt x="3935941" y="2812074"/>
                  <a:pt x="3935941" y="2830222"/>
                </a:cubicBezTo>
                <a:cubicBezTo>
                  <a:pt x="3935941" y="2835408"/>
                  <a:pt x="3933367" y="2840592"/>
                  <a:pt x="3933367" y="2845778"/>
                </a:cubicBezTo>
                <a:cubicBezTo>
                  <a:pt x="3951383" y="2848370"/>
                  <a:pt x="3964252" y="2863926"/>
                  <a:pt x="3964252" y="2884666"/>
                </a:cubicBezTo>
                <a:cubicBezTo>
                  <a:pt x="3964252" y="2895037"/>
                  <a:pt x="3959104" y="2902815"/>
                  <a:pt x="3953957" y="2910592"/>
                </a:cubicBezTo>
                <a:cubicBezTo>
                  <a:pt x="3974546" y="2910592"/>
                  <a:pt x="3992562" y="2928741"/>
                  <a:pt x="3992562" y="2949482"/>
                </a:cubicBezTo>
                <a:cubicBezTo>
                  <a:pt x="3992562" y="2972815"/>
                  <a:pt x="3974546" y="2990964"/>
                  <a:pt x="3953957" y="2990964"/>
                </a:cubicBezTo>
                <a:cubicBezTo>
                  <a:pt x="3930794" y="2990964"/>
                  <a:pt x="3912778" y="2972815"/>
                  <a:pt x="3912778" y="2949482"/>
                </a:cubicBezTo>
                <a:cubicBezTo>
                  <a:pt x="3912778" y="2939111"/>
                  <a:pt x="3915352" y="2931333"/>
                  <a:pt x="3923073" y="2923556"/>
                </a:cubicBezTo>
                <a:cubicBezTo>
                  <a:pt x="3899910" y="2923556"/>
                  <a:pt x="3884467" y="2905407"/>
                  <a:pt x="3884467" y="2884666"/>
                </a:cubicBezTo>
                <a:cubicBezTo>
                  <a:pt x="3884467" y="2879482"/>
                  <a:pt x="3884467" y="2874297"/>
                  <a:pt x="3887041" y="2869111"/>
                </a:cubicBezTo>
                <a:cubicBezTo>
                  <a:pt x="3869025" y="2863926"/>
                  <a:pt x="3856157" y="2848370"/>
                  <a:pt x="3856157" y="2830222"/>
                </a:cubicBezTo>
                <a:cubicBezTo>
                  <a:pt x="3856157" y="2825036"/>
                  <a:pt x="3856157" y="2819851"/>
                  <a:pt x="3858731" y="2817259"/>
                </a:cubicBezTo>
                <a:cubicBezTo>
                  <a:pt x="3843289" y="2809481"/>
                  <a:pt x="3832994" y="2796518"/>
                  <a:pt x="3832994" y="2778370"/>
                </a:cubicBezTo>
                <a:cubicBezTo>
                  <a:pt x="3832994" y="2770592"/>
                  <a:pt x="3835568" y="2762814"/>
                  <a:pt x="3840715" y="2757629"/>
                </a:cubicBezTo>
                <a:cubicBezTo>
                  <a:pt x="3830420" y="2749851"/>
                  <a:pt x="3822699" y="2739481"/>
                  <a:pt x="3822699" y="2726519"/>
                </a:cubicBezTo>
                <a:cubicBezTo>
                  <a:pt x="3822699" y="2713555"/>
                  <a:pt x="3830420" y="2700592"/>
                  <a:pt x="3840715" y="2692814"/>
                </a:cubicBezTo>
                <a:cubicBezTo>
                  <a:pt x="3832994" y="2685036"/>
                  <a:pt x="3830420" y="2677259"/>
                  <a:pt x="3830420" y="2664237"/>
                </a:cubicBezTo>
                <a:cubicBezTo>
                  <a:pt x="3830420" y="2643489"/>
                  <a:pt x="3848436" y="2625343"/>
                  <a:pt x="3869025" y="2625343"/>
                </a:cubicBezTo>
                <a:cubicBezTo>
                  <a:pt x="3869025" y="2625343"/>
                  <a:pt x="3869025" y="2625343"/>
                  <a:pt x="3871599" y="2625343"/>
                </a:cubicBezTo>
                <a:cubicBezTo>
                  <a:pt x="3861304" y="2617560"/>
                  <a:pt x="3853583" y="2607179"/>
                  <a:pt x="3853583" y="2591643"/>
                </a:cubicBezTo>
                <a:cubicBezTo>
                  <a:pt x="3853583" y="2570899"/>
                  <a:pt x="3871599" y="2552755"/>
                  <a:pt x="3892189" y="2552755"/>
                </a:cubicBezTo>
                <a:close/>
                <a:moveTo>
                  <a:pt x="326232" y="2540028"/>
                </a:moveTo>
                <a:cubicBezTo>
                  <a:pt x="348590" y="2540028"/>
                  <a:pt x="366714" y="2558145"/>
                  <a:pt x="366714" y="2580507"/>
                </a:cubicBezTo>
                <a:cubicBezTo>
                  <a:pt x="366714" y="2602859"/>
                  <a:pt x="348590" y="2620987"/>
                  <a:pt x="326232" y="2620987"/>
                </a:cubicBezTo>
                <a:cubicBezTo>
                  <a:pt x="303874" y="2620987"/>
                  <a:pt x="285750" y="2602859"/>
                  <a:pt x="285750" y="2580507"/>
                </a:cubicBezTo>
                <a:cubicBezTo>
                  <a:pt x="285750" y="2558145"/>
                  <a:pt x="303874" y="2540028"/>
                  <a:pt x="326232" y="2540028"/>
                </a:cubicBezTo>
                <a:close/>
                <a:moveTo>
                  <a:pt x="3937794" y="2465431"/>
                </a:moveTo>
                <a:cubicBezTo>
                  <a:pt x="3960152" y="2465431"/>
                  <a:pt x="3978276" y="2483549"/>
                  <a:pt x="3978276" y="2505914"/>
                </a:cubicBezTo>
                <a:cubicBezTo>
                  <a:pt x="3978276" y="2528273"/>
                  <a:pt x="3960152" y="2546391"/>
                  <a:pt x="3937794" y="2546391"/>
                </a:cubicBezTo>
                <a:cubicBezTo>
                  <a:pt x="3915436" y="2546391"/>
                  <a:pt x="3897312" y="2528273"/>
                  <a:pt x="3897312" y="2505914"/>
                </a:cubicBezTo>
                <a:cubicBezTo>
                  <a:pt x="3897312" y="2483549"/>
                  <a:pt x="3915436" y="2465431"/>
                  <a:pt x="3937794" y="2465431"/>
                </a:cubicBezTo>
                <a:close/>
                <a:moveTo>
                  <a:pt x="4183062" y="2446346"/>
                </a:moveTo>
                <a:cubicBezTo>
                  <a:pt x="4183062" y="2446346"/>
                  <a:pt x="4183062" y="2446346"/>
                  <a:pt x="4183062" y="2522547"/>
                </a:cubicBezTo>
                <a:cubicBezTo>
                  <a:pt x="4167476" y="2517306"/>
                  <a:pt x="4154487" y="2504158"/>
                  <a:pt x="4154487" y="2485772"/>
                </a:cubicBezTo>
                <a:cubicBezTo>
                  <a:pt x="4154487" y="2467383"/>
                  <a:pt x="4167476" y="2451607"/>
                  <a:pt x="4183062" y="2446346"/>
                </a:cubicBezTo>
                <a:close/>
                <a:moveTo>
                  <a:pt x="3718369" y="2420994"/>
                </a:moveTo>
                <a:cubicBezTo>
                  <a:pt x="3741800" y="2420994"/>
                  <a:pt x="3760025" y="2439140"/>
                  <a:pt x="3760025" y="2462501"/>
                </a:cubicBezTo>
                <a:cubicBezTo>
                  <a:pt x="3760025" y="2480660"/>
                  <a:pt x="3747007" y="2493640"/>
                  <a:pt x="3731386" y="2498825"/>
                </a:cubicBezTo>
                <a:cubicBezTo>
                  <a:pt x="3733990" y="2506621"/>
                  <a:pt x="3736593" y="2511802"/>
                  <a:pt x="3736593" y="2519586"/>
                </a:cubicBezTo>
                <a:cubicBezTo>
                  <a:pt x="3736593" y="2529965"/>
                  <a:pt x="3731386" y="2537746"/>
                  <a:pt x="3726179" y="2545548"/>
                </a:cubicBezTo>
                <a:cubicBezTo>
                  <a:pt x="3728783" y="2550728"/>
                  <a:pt x="3731386" y="2558512"/>
                  <a:pt x="3731386" y="2563703"/>
                </a:cubicBezTo>
                <a:cubicBezTo>
                  <a:pt x="3731386" y="2568893"/>
                  <a:pt x="3728783" y="2574101"/>
                  <a:pt x="3726179" y="2579271"/>
                </a:cubicBezTo>
                <a:cubicBezTo>
                  <a:pt x="3733990" y="2584482"/>
                  <a:pt x="3736593" y="2592253"/>
                  <a:pt x="3736593" y="2602643"/>
                </a:cubicBezTo>
                <a:cubicBezTo>
                  <a:pt x="3736593" y="2605229"/>
                  <a:pt x="3736593" y="2605229"/>
                  <a:pt x="3733990" y="2607828"/>
                </a:cubicBezTo>
                <a:cubicBezTo>
                  <a:pt x="3744404" y="2615591"/>
                  <a:pt x="3749611" y="2625994"/>
                  <a:pt x="3749611" y="2638953"/>
                </a:cubicBezTo>
                <a:cubicBezTo>
                  <a:pt x="3749611" y="2641572"/>
                  <a:pt x="3749611" y="2644157"/>
                  <a:pt x="3749611" y="2649345"/>
                </a:cubicBezTo>
                <a:cubicBezTo>
                  <a:pt x="3760025" y="2654536"/>
                  <a:pt x="3767835" y="2667585"/>
                  <a:pt x="3767835" y="2680561"/>
                </a:cubicBezTo>
                <a:cubicBezTo>
                  <a:pt x="3767835" y="2688346"/>
                  <a:pt x="3765232" y="2696131"/>
                  <a:pt x="3760025" y="2703917"/>
                </a:cubicBezTo>
                <a:cubicBezTo>
                  <a:pt x="3770439" y="2709107"/>
                  <a:pt x="3778249" y="2722083"/>
                  <a:pt x="3778249" y="2737653"/>
                </a:cubicBezTo>
                <a:cubicBezTo>
                  <a:pt x="3778249" y="2755819"/>
                  <a:pt x="3765232" y="2771391"/>
                  <a:pt x="3744404" y="2776581"/>
                </a:cubicBezTo>
                <a:cubicBezTo>
                  <a:pt x="3765232" y="2779176"/>
                  <a:pt x="3778249" y="2794747"/>
                  <a:pt x="3778249" y="2815508"/>
                </a:cubicBezTo>
                <a:cubicBezTo>
                  <a:pt x="3778249" y="2836269"/>
                  <a:pt x="3760025" y="2854435"/>
                  <a:pt x="3736593" y="2854435"/>
                </a:cubicBezTo>
                <a:cubicBezTo>
                  <a:pt x="3715765" y="2854435"/>
                  <a:pt x="3697541" y="2836269"/>
                  <a:pt x="3697541" y="2815508"/>
                </a:cubicBezTo>
                <a:cubicBezTo>
                  <a:pt x="3697541" y="2794747"/>
                  <a:pt x="3710558" y="2779176"/>
                  <a:pt x="3731386" y="2776581"/>
                </a:cubicBezTo>
                <a:cubicBezTo>
                  <a:pt x="3713162" y="2771391"/>
                  <a:pt x="3697541" y="2755819"/>
                  <a:pt x="3697541" y="2737653"/>
                </a:cubicBezTo>
                <a:cubicBezTo>
                  <a:pt x="3697541" y="2727274"/>
                  <a:pt x="3700144" y="2722083"/>
                  <a:pt x="3705351" y="2714297"/>
                </a:cubicBezTo>
                <a:cubicBezTo>
                  <a:pt x="3692334" y="2706511"/>
                  <a:pt x="3684523" y="2696131"/>
                  <a:pt x="3684523" y="2680561"/>
                </a:cubicBezTo>
                <a:cubicBezTo>
                  <a:pt x="3684523" y="2677966"/>
                  <a:pt x="3687127" y="2675370"/>
                  <a:pt x="3687127" y="2672775"/>
                </a:cubicBezTo>
                <a:cubicBezTo>
                  <a:pt x="3676713" y="2664912"/>
                  <a:pt x="3668902" y="2654536"/>
                  <a:pt x="3668902" y="2638953"/>
                </a:cubicBezTo>
                <a:cubicBezTo>
                  <a:pt x="3668902" y="2636374"/>
                  <a:pt x="3668902" y="2636374"/>
                  <a:pt x="3671506" y="2633788"/>
                </a:cubicBezTo>
                <a:cubicBezTo>
                  <a:pt x="3661092" y="2625994"/>
                  <a:pt x="3655885" y="2615591"/>
                  <a:pt x="3655885" y="2602643"/>
                </a:cubicBezTo>
                <a:cubicBezTo>
                  <a:pt x="3655885" y="2597445"/>
                  <a:pt x="3655885" y="2592253"/>
                  <a:pt x="3658488" y="2589663"/>
                </a:cubicBezTo>
                <a:cubicBezTo>
                  <a:pt x="3653281" y="2581874"/>
                  <a:pt x="3648074" y="2574101"/>
                  <a:pt x="3648074" y="2563703"/>
                </a:cubicBezTo>
                <a:cubicBezTo>
                  <a:pt x="3648074" y="2553322"/>
                  <a:pt x="3653281" y="2542940"/>
                  <a:pt x="3661092" y="2537746"/>
                </a:cubicBezTo>
                <a:cubicBezTo>
                  <a:pt x="3655885" y="2532567"/>
                  <a:pt x="3655885" y="2524784"/>
                  <a:pt x="3655885" y="2519586"/>
                </a:cubicBezTo>
                <a:cubicBezTo>
                  <a:pt x="3655885" y="2501423"/>
                  <a:pt x="3666299" y="2485862"/>
                  <a:pt x="3681920" y="2480660"/>
                </a:cubicBezTo>
                <a:cubicBezTo>
                  <a:pt x="3679316" y="2475477"/>
                  <a:pt x="3676713" y="2467699"/>
                  <a:pt x="3676713" y="2462501"/>
                </a:cubicBezTo>
                <a:cubicBezTo>
                  <a:pt x="3676713" y="2439140"/>
                  <a:pt x="3694937" y="2420994"/>
                  <a:pt x="3718369" y="2420994"/>
                </a:cubicBezTo>
                <a:close/>
                <a:moveTo>
                  <a:pt x="3049587" y="2417804"/>
                </a:moveTo>
                <a:cubicBezTo>
                  <a:pt x="3071506" y="2417804"/>
                  <a:pt x="3089275" y="2435922"/>
                  <a:pt x="3089275" y="2458281"/>
                </a:cubicBezTo>
                <a:cubicBezTo>
                  <a:pt x="3089275" y="2480630"/>
                  <a:pt x="3071506" y="2498753"/>
                  <a:pt x="3049587" y="2498753"/>
                </a:cubicBezTo>
                <a:cubicBezTo>
                  <a:pt x="3027668" y="2498753"/>
                  <a:pt x="3009899" y="2480630"/>
                  <a:pt x="3009899" y="2458281"/>
                </a:cubicBezTo>
                <a:cubicBezTo>
                  <a:pt x="3009899" y="2435922"/>
                  <a:pt x="3027668" y="2417804"/>
                  <a:pt x="3049587" y="2417804"/>
                </a:cubicBezTo>
                <a:close/>
                <a:moveTo>
                  <a:pt x="1550194" y="2367004"/>
                </a:moveTo>
                <a:cubicBezTo>
                  <a:pt x="1573428" y="2367004"/>
                  <a:pt x="1592263" y="2385483"/>
                  <a:pt x="1592263" y="2408267"/>
                </a:cubicBezTo>
                <a:cubicBezTo>
                  <a:pt x="1592263" y="2431074"/>
                  <a:pt x="1573428" y="2449546"/>
                  <a:pt x="1550194" y="2449546"/>
                </a:cubicBezTo>
                <a:cubicBezTo>
                  <a:pt x="1526960" y="2449546"/>
                  <a:pt x="1508125" y="2431074"/>
                  <a:pt x="1508125" y="2408267"/>
                </a:cubicBezTo>
                <a:cubicBezTo>
                  <a:pt x="1508125" y="2385483"/>
                  <a:pt x="1526960" y="2367004"/>
                  <a:pt x="1550194" y="2367004"/>
                </a:cubicBezTo>
                <a:close/>
                <a:moveTo>
                  <a:pt x="4005263" y="2362213"/>
                </a:moveTo>
                <a:cubicBezTo>
                  <a:pt x="4027182" y="2362213"/>
                  <a:pt x="4044951" y="2379983"/>
                  <a:pt x="4044951" y="2401910"/>
                </a:cubicBezTo>
                <a:cubicBezTo>
                  <a:pt x="4044951" y="2423817"/>
                  <a:pt x="4027182" y="2441584"/>
                  <a:pt x="4005263" y="2441584"/>
                </a:cubicBezTo>
                <a:cubicBezTo>
                  <a:pt x="3983344" y="2441584"/>
                  <a:pt x="3965575" y="2423817"/>
                  <a:pt x="3965575" y="2401910"/>
                </a:cubicBezTo>
                <a:cubicBezTo>
                  <a:pt x="3965575" y="2379983"/>
                  <a:pt x="3983344" y="2362213"/>
                  <a:pt x="4005263" y="2362213"/>
                </a:cubicBezTo>
                <a:close/>
                <a:moveTo>
                  <a:pt x="3758407" y="2347947"/>
                </a:moveTo>
                <a:cubicBezTo>
                  <a:pt x="3780765" y="2347947"/>
                  <a:pt x="3798889" y="2366080"/>
                  <a:pt x="3798889" y="2388430"/>
                </a:cubicBezTo>
                <a:cubicBezTo>
                  <a:pt x="3798889" y="2410785"/>
                  <a:pt x="3780765" y="2428908"/>
                  <a:pt x="3758407" y="2428908"/>
                </a:cubicBezTo>
                <a:cubicBezTo>
                  <a:pt x="3736049" y="2428908"/>
                  <a:pt x="3717925" y="2410785"/>
                  <a:pt x="3717925" y="2388430"/>
                </a:cubicBezTo>
                <a:cubicBezTo>
                  <a:pt x="3717925" y="2366080"/>
                  <a:pt x="3736049" y="2347947"/>
                  <a:pt x="3758407" y="2347947"/>
                </a:cubicBezTo>
                <a:close/>
                <a:moveTo>
                  <a:pt x="2434432" y="2346375"/>
                </a:moveTo>
                <a:cubicBezTo>
                  <a:pt x="2456790" y="2346375"/>
                  <a:pt x="2474914" y="2364125"/>
                  <a:pt x="2474914" y="2386043"/>
                </a:cubicBezTo>
                <a:cubicBezTo>
                  <a:pt x="2474914" y="2407968"/>
                  <a:pt x="2456790" y="2425734"/>
                  <a:pt x="2434432" y="2425734"/>
                </a:cubicBezTo>
                <a:cubicBezTo>
                  <a:pt x="2412074" y="2425734"/>
                  <a:pt x="2393950" y="2407968"/>
                  <a:pt x="2393950" y="2386043"/>
                </a:cubicBezTo>
                <a:cubicBezTo>
                  <a:pt x="2393950" y="2364125"/>
                  <a:pt x="2412074" y="2346375"/>
                  <a:pt x="2434432" y="2346375"/>
                </a:cubicBezTo>
                <a:close/>
                <a:moveTo>
                  <a:pt x="3151981" y="2314603"/>
                </a:moveTo>
                <a:cubicBezTo>
                  <a:pt x="3175215" y="2314603"/>
                  <a:pt x="3194050" y="2332732"/>
                  <a:pt x="3194050" y="2355095"/>
                </a:cubicBezTo>
                <a:cubicBezTo>
                  <a:pt x="3194050" y="2377440"/>
                  <a:pt x="3175215" y="2395572"/>
                  <a:pt x="3151981" y="2395572"/>
                </a:cubicBezTo>
                <a:cubicBezTo>
                  <a:pt x="3128747" y="2395572"/>
                  <a:pt x="3109912" y="2377440"/>
                  <a:pt x="3109912" y="2355095"/>
                </a:cubicBezTo>
                <a:cubicBezTo>
                  <a:pt x="3109912" y="2332732"/>
                  <a:pt x="3128747" y="2314603"/>
                  <a:pt x="3151981" y="2314603"/>
                </a:cubicBezTo>
                <a:close/>
                <a:moveTo>
                  <a:pt x="3820319" y="2260612"/>
                </a:moveTo>
                <a:cubicBezTo>
                  <a:pt x="3842677" y="2260612"/>
                  <a:pt x="3860801" y="2278378"/>
                  <a:pt x="3860801" y="2300305"/>
                </a:cubicBezTo>
                <a:cubicBezTo>
                  <a:pt x="3860801" y="2322216"/>
                  <a:pt x="3842677" y="2339988"/>
                  <a:pt x="3820319" y="2339988"/>
                </a:cubicBezTo>
                <a:cubicBezTo>
                  <a:pt x="3797961" y="2339988"/>
                  <a:pt x="3779837" y="2322216"/>
                  <a:pt x="3779837" y="2300305"/>
                </a:cubicBezTo>
                <a:cubicBezTo>
                  <a:pt x="3779837" y="2278378"/>
                  <a:pt x="3797961" y="2260612"/>
                  <a:pt x="3820319" y="2260612"/>
                </a:cubicBezTo>
                <a:close/>
                <a:moveTo>
                  <a:pt x="4086225" y="2232036"/>
                </a:moveTo>
                <a:cubicBezTo>
                  <a:pt x="4086225" y="2232036"/>
                  <a:pt x="4086225" y="2232036"/>
                  <a:pt x="4086225" y="2306653"/>
                </a:cubicBezTo>
                <a:cubicBezTo>
                  <a:pt x="4070639" y="2301502"/>
                  <a:pt x="4057650" y="2286072"/>
                  <a:pt x="4057650" y="2268062"/>
                </a:cubicBezTo>
                <a:cubicBezTo>
                  <a:pt x="4057650" y="2252618"/>
                  <a:pt x="4070639" y="2237187"/>
                  <a:pt x="4086225" y="2232036"/>
                </a:cubicBezTo>
                <a:close/>
                <a:moveTo>
                  <a:pt x="3574793" y="2227296"/>
                </a:moveTo>
                <a:cubicBezTo>
                  <a:pt x="3598155" y="2227296"/>
                  <a:pt x="3616325" y="2245410"/>
                  <a:pt x="3616325" y="2266110"/>
                </a:cubicBezTo>
                <a:cubicBezTo>
                  <a:pt x="3616325" y="2289398"/>
                  <a:pt x="3598155" y="2307512"/>
                  <a:pt x="3574793" y="2307512"/>
                </a:cubicBezTo>
                <a:cubicBezTo>
                  <a:pt x="3574793" y="2307512"/>
                  <a:pt x="3574793" y="2307512"/>
                  <a:pt x="3572197" y="2307512"/>
                </a:cubicBezTo>
                <a:cubicBezTo>
                  <a:pt x="3574793" y="2312677"/>
                  <a:pt x="3577388" y="2317867"/>
                  <a:pt x="3577388" y="2323027"/>
                </a:cubicBezTo>
                <a:cubicBezTo>
                  <a:pt x="3577388" y="2338563"/>
                  <a:pt x="3567005" y="2354078"/>
                  <a:pt x="3551431" y="2359249"/>
                </a:cubicBezTo>
                <a:cubicBezTo>
                  <a:pt x="3551431" y="2361851"/>
                  <a:pt x="3554026" y="2361851"/>
                  <a:pt x="3554026" y="2364436"/>
                </a:cubicBezTo>
                <a:cubicBezTo>
                  <a:pt x="3554026" y="2374787"/>
                  <a:pt x="3548835" y="2385133"/>
                  <a:pt x="3543643" y="2390315"/>
                </a:cubicBezTo>
                <a:cubicBezTo>
                  <a:pt x="3543643" y="2392905"/>
                  <a:pt x="3543643" y="2392905"/>
                  <a:pt x="3543643" y="2395479"/>
                </a:cubicBezTo>
                <a:cubicBezTo>
                  <a:pt x="3543643" y="2400654"/>
                  <a:pt x="3541048" y="2405830"/>
                  <a:pt x="3541048" y="2408409"/>
                </a:cubicBezTo>
                <a:cubicBezTo>
                  <a:pt x="3541048" y="2413590"/>
                  <a:pt x="3541048" y="2416168"/>
                  <a:pt x="3541048" y="2418771"/>
                </a:cubicBezTo>
                <a:cubicBezTo>
                  <a:pt x="3541048" y="2421355"/>
                  <a:pt x="3541048" y="2423936"/>
                  <a:pt x="3541048" y="2423936"/>
                </a:cubicBezTo>
                <a:cubicBezTo>
                  <a:pt x="3543643" y="2429118"/>
                  <a:pt x="3543643" y="2436889"/>
                  <a:pt x="3543643" y="2442053"/>
                </a:cubicBezTo>
                <a:cubicBezTo>
                  <a:pt x="3543643" y="2447220"/>
                  <a:pt x="3543643" y="2452393"/>
                  <a:pt x="3541048" y="2457574"/>
                </a:cubicBezTo>
                <a:cubicBezTo>
                  <a:pt x="3543643" y="2460171"/>
                  <a:pt x="3543643" y="2465341"/>
                  <a:pt x="3543643" y="2470519"/>
                </a:cubicBezTo>
                <a:cubicBezTo>
                  <a:pt x="3543643" y="2483458"/>
                  <a:pt x="3538452" y="2493809"/>
                  <a:pt x="3530664" y="2501576"/>
                </a:cubicBezTo>
                <a:cubicBezTo>
                  <a:pt x="3533260" y="2506740"/>
                  <a:pt x="3533260" y="2511909"/>
                  <a:pt x="3533260" y="2517079"/>
                </a:cubicBezTo>
                <a:cubicBezTo>
                  <a:pt x="3533260" y="2537775"/>
                  <a:pt x="3515090" y="2555894"/>
                  <a:pt x="3494323" y="2555894"/>
                </a:cubicBezTo>
                <a:cubicBezTo>
                  <a:pt x="3491728" y="2555894"/>
                  <a:pt x="3491728" y="2555894"/>
                  <a:pt x="3489132" y="2555894"/>
                </a:cubicBezTo>
                <a:cubicBezTo>
                  <a:pt x="3499515" y="2563661"/>
                  <a:pt x="3504707" y="2574000"/>
                  <a:pt x="3504707" y="2586959"/>
                </a:cubicBezTo>
                <a:cubicBezTo>
                  <a:pt x="3504707" y="2607650"/>
                  <a:pt x="3486536" y="2625762"/>
                  <a:pt x="3463174" y="2625762"/>
                </a:cubicBezTo>
                <a:cubicBezTo>
                  <a:pt x="3442408" y="2625762"/>
                  <a:pt x="3424237" y="2607650"/>
                  <a:pt x="3424237" y="2586959"/>
                </a:cubicBezTo>
                <a:cubicBezTo>
                  <a:pt x="3424237" y="2563661"/>
                  <a:pt x="3442408" y="2545548"/>
                  <a:pt x="3463174" y="2545548"/>
                </a:cubicBezTo>
                <a:cubicBezTo>
                  <a:pt x="3465770" y="2545548"/>
                  <a:pt x="3465770" y="2545548"/>
                  <a:pt x="3465770" y="2545548"/>
                </a:cubicBezTo>
                <a:cubicBezTo>
                  <a:pt x="3457982" y="2540379"/>
                  <a:pt x="3452791" y="2527425"/>
                  <a:pt x="3452791" y="2517079"/>
                </a:cubicBezTo>
                <a:cubicBezTo>
                  <a:pt x="3452791" y="2504158"/>
                  <a:pt x="3457982" y="2493809"/>
                  <a:pt x="3465770" y="2486043"/>
                </a:cubicBezTo>
                <a:cubicBezTo>
                  <a:pt x="3463174" y="2480862"/>
                  <a:pt x="3463174" y="2475692"/>
                  <a:pt x="3463174" y="2470519"/>
                </a:cubicBezTo>
                <a:cubicBezTo>
                  <a:pt x="3463174" y="2465341"/>
                  <a:pt x="3463174" y="2460171"/>
                  <a:pt x="3465770" y="2455004"/>
                </a:cubicBezTo>
                <a:cubicBezTo>
                  <a:pt x="3463174" y="2452393"/>
                  <a:pt x="3463174" y="2447220"/>
                  <a:pt x="3463174" y="2442053"/>
                </a:cubicBezTo>
                <a:cubicBezTo>
                  <a:pt x="3463174" y="2439468"/>
                  <a:pt x="3463174" y="2436889"/>
                  <a:pt x="3463174" y="2434293"/>
                </a:cubicBezTo>
                <a:cubicBezTo>
                  <a:pt x="3463174" y="2429118"/>
                  <a:pt x="3460578" y="2423936"/>
                  <a:pt x="3460578" y="2418771"/>
                </a:cubicBezTo>
                <a:cubicBezTo>
                  <a:pt x="3460578" y="2413590"/>
                  <a:pt x="3463174" y="2408409"/>
                  <a:pt x="3463174" y="2403239"/>
                </a:cubicBezTo>
                <a:cubicBezTo>
                  <a:pt x="3463174" y="2400654"/>
                  <a:pt x="3463174" y="2398067"/>
                  <a:pt x="3463174" y="2395479"/>
                </a:cubicBezTo>
                <a:cubicBezTo>
                  <a:pt x="3463174" y="2385133"/>
                  <a:pt x="3465770" y="2374787"/>
                  <a:pt x="3473557" y="2367021"/>
                </a:cubicBezTo>
                <a:cubicBezTo>
                  <a:pt x="3473557" y="2367021"/>
                  <a:pt x="3470961" y="2367021"/>
                  <a:pt x="3470961" y="2364436"/>
                </a:cubicBezTo>
                <a:cubicBezTo>
                  <a:pt x="3470961" y="2348903"/>
                  <a:pt x="3481344" y="2333380"/>
                  <a:pt x="3496919" y="2328201"/>
                </a:cubicBezTo>
                <a:cubicBezTo>
                  <a:pt x="3496919" y="2325632"/>
                  <a:pt x="3494323" y="2325632"/>
                  <a:pt x="3494323" y="2323027"/>
                </a:cubicBezTo>
                <a:cubicBezTo>
                  <a:pt x="3494323" y="2299749"/>
                  <a:pt x="3512494" y="2281626"/>
                  <a:pt x="3535856" y="2281626"/>
                </a:cubicBezTo>
                <a:cubicBezTo>
                  <a:pt x="3535856" y="2281626"/>
                  <a:pt x="3535856" y="2281626"/>
                  <a:pt x="3538452" y="2284228"/>
                </a:cubicBezTo>
                <a:cubicBezTo>
                  <a:pt x="3535856" y="2279047"/>
                  <a:pt x="3533260" y="2273874"/>
                  <a:pt x="3533260" y="2266110"/>
                </a:cubicBezTo>
                <a:cubicBezTo>
                  <a:pt x="3533260" y="2245410"/>
                  <a:pt x="3551431" y="2227296"/>
                  <a:pt x="3574793" y="2227296"/>
                </a:cubicBezTo>
                <a:close/>
                <a:moveTo>
                  <a:pt x="2647157" y="2186016"/>
                </a:moveTo>
                <a:cubicBezTo>
                  <a:pt x="2669515" y="2186016"/>
                  <a:pt x="2687639" y="2204506"/>
                  <a:pt x="2687639" y="2227296"/>
                </a:cubicBezTo>
                <a:cubicBezTo>
                  <a:pt x="2687639" y="2250093"/>
                  <a:pt x="2669515" y="2268577"/>
                  <a:pt x="2647157" y="2268577"/>
                </a:cubicBezTo>
                <a:cubicBezTo>
                  <a:pt x="2624799" y="2268577"/>
                  <a:pt x="2606675" y="2250093"/>
                  <a:pt x="2606675" y="2227296"/>
                </a:cubicBezTo>
                <a:cubicBezTo>
                  <a:pt x="2606675" y="2204506"/>
                  <a:pt x="2624799" y="2186016"/>
                  <a:pt x="2647157" y="2186016"/>
                </a:cubicBezTo>
                <a:close/>
                <a:moveTo>
                  <a:pt x="886619" y="2178062"/>
                </a:moveTo>
                <a:cubicBezTo>
                  <a:pt x="908977" y="2178062"/>
                  <a:pt x="927101" y="2196540"/>
                  <a:pt x="927101" y="2219337"/>
                </a:cubicBezTo>
                <a:cubicBezTo>
                  <a:pt x="927101" y="2242131"/>
                  <a:pt x="908977" y="2260612"/>
                  <a:pt x="886619" y="2260612"/>
                </a:cubicBezTo>
                <a:cubicBezTo>
                  <a:pt x="864261" y="2260612"/>
                  <a:pt x="846137" y="2242131"/>
                  <a:pt x="846137" y="2219337"/>
                </a:cubicBezTo>
                <a:cubicBezTo>
                  <a:pt x="846137" y="2196540"/>
                  <a:pt x="864261" y="2178062"/>
                  <a:pt x="886619" y="2178062"/>
                </a:cubicBezTo>
                <a:close/>
                <a:moveTo>
                  <a:pt x="3633788" y="2151091"/>
                </a:moveTo>
                <a:cubicBezTo>
                  <a:pt x="3655707" y="2151091"/>
                  <a:pt x="3673476" y="2169227"/>
                  <a:pt x="3673476" y="2191587"/>
                </a:cubicBezTo>
                <a:cubicBezTo>
                  <a:pt x="3673476" y="2213930"/>
                  <a:pt x="3655707" y="2232053"/>
                  <a:pt x="3633788" y="2232053"/>
                </a:cubicBezTo>
                <a:cubicBezTo>
                  <a:pt x="3611869" y="2232053"/>
                  <a:pt x="3594100" y="2213930"/>
                  <a:pt x="3594100" y="2191587"/>
                </a:cubicBezTo>
                <a:cubicBezTo>
                  <a:pt x="3594100" y="2169227"/>
                  <a:pt x="3611869" y="2151091"/>
                  <a:pt x="3633788" y="2151091"/>
                </a:cubicBezTo>
                <a:close/>
                <a:moveTo>
                  <a:pt x="3903663" y="2151076"/>
                </a:moveTo>
                <a:cubicBezTo>
                  <a:pt x="3925582" y="2151076"/>
                  <a:pt x="3943351" y="2169199"/>
                  <a:pt x="3943351" y="2191553"/>
                </a:cubicBezTo>
                <a:cubicBezTo>
                  <a:pt x="3943351" y="2213919"/>
                  <a:pt x="3925582" y="2232036"/>
                  <a:pt x="3903663" y="2232036"/>
                </a:cubicBezTo>
                <a:cubicBezTo>
                  <a:pt x="3881744" y="2232036"/>
                  <a:pt x="3863975" y="2213919"/>
                  <a:pt x="3863975" y="2191553"/>
                </a:cubicBezTo>
                <a:cubicBezTo>
                  <a:pt x="3863975" y="2169199"/>
                  <a:pt x="3881744" y="2151076"/>
                  <a:pt x="3903663" y="2151076"/>
                </a:cubicBezTo>
                <a:close/>
                <a:moveTo>
                  <a:pt x="1915319" y="2125690"/>
                </a:moveTo>
                <a:cubicBezTo>
                  <a:pt x="1937677" y="2125690"/>
                  <a:pt x="1955801" y="2143824"/>
                  <a:pt x="1955801" y="2166170"/>
                </a:cubicBezTo>
                <a:cubicBezTo>
                  <a:pt x="1955801" y="2188536"/>
                  <a:pt x="1937677" y="2206656"/>
                  <a:pt x="1915319" y="2206656"/>
                </a:cubicBezTo>
                <a:cubicBezTo>
                  <a:pt x="1892961" y="2206656"/>
                  <a:pt x="1874837" y="2188536"/>
                  <a:pt x="1874837" y="2166170"/>
                </a:cubicBezTo>
                <a:cubicBezTo>
                  <a:pt x="1874837" y="2143824"/>
                  <a:pt x="1892961" y="2125690"/>
                  <a:pt x="1915319" y="2125690"/>
                </a:cubicBezTo>
                <a:close/>
                <a:moveTo>
                  <a:pt x="2797969" y="2084426"/>
                </a:moveTo>
                <a:cubicBezTo>
                  <a:pt x="2820327" y="2084426"/>
                  <a:pt x="2838451" y="2102193"/>
                  <a:pt x="2838451" y="2124106"/>
                </a:cubicBezTo>
                <a:cubicBezTo>
                  <a:pt x="2838451" y="2146030"/>
                  <a:pt x="2820327" y="2163802"/>
                  <a:pt x="2797969" y="2163802"/>
                </a:cubicBezTo>
                <a:cubicBezTo>
                  <a:pt x="2775611" y="2163802"/>
                  <a:pt x="2757487" y="2146030"/>
                  <a:pt x="2757487" y="2124106"/>
                </a:cubicBezTo>
                <a:cubicBezTo>
                  <a:pt x="2757487" y="2102193"/>
                  <a:pt x="2775611" y="2084426"/>
                  <a:pt x="2797969" y="2084426"/>
                </a:cubicBezTo>
                <a:close/>
                <a:moveTo>
                  <a:pt x="3711575" y="2057439"/>
                </a:moveTo>
                <a:cubicBezTo>
                  <a:pt x="3733494" y="2057439"/>
                  <a:pt x="3751263" y="2075552"/>
                  <a:pt x="3751263" y="2097918"/>
                </a:cubicBezTo>
                <a:cubicBezTo>
                  <a:pt x="3751263" y="2120271"/>
                  <a:pt x="3733494" y="2138400"/>
                  <a:pt x="3711575" y="2138400"/>
                </a:cubicBezTo>
                <a:cubicBezTo>
                  <a:pt x="3689656" y="2138400"/>
                  <a:pt x="3671887" y="2120271"/>
                  <a:pt x="3671887" y="2097918"/>
                </a:cubicBezTo>
                <a:cubicBezTo>
                  <a:pt x="3671887" y="2075552"/>
                  <a:pt x="3689656" y="2057439"/>
                  <a:pt x="3711575" y="2057439"/>
                </a:cubicBezTo>
                <a:close/>
                <a:moveTo>
                  <a:pt x="3441700" y="2036799"/>
                </a:moveTo>
                <a:cubicBezTo>
                  <a:pt x="3463619" y="2036799"/>
                  <a:pt x="3481388" y="2054914"/>
                  <a:pt x="3481388" y="2077281"/>
                </a:cubicBezTo>
                <a:cubicBezTo>
                  <a:pt x="3481388" y="2099629"/>
                  <a:pt x="3463619" y="2117760"/>
                  <a:pt x="3441700" y="2117760"/>
                </a:cubicBezTo>
                <a:lnTo>
                  <a:pt x="3415688" y="2106771"/>
                </a:lnTo>
                <a:lnTo>
                  <a:pt x="3427413" y="2135651"/>
                </a:lnTo>
                <a:cubicBezTo>
                  <a:pt x="3427413" y="2156500"/>
                  <a:pt x="3409198" y="2174725"/>
                  <a:pt x="3385778" y="2174725"/>
                </a:cubicBezTo>
                <a:cubicBezTo>
                  <a:pt x="3385778" y="2174725"/>
                  <a:pt x="3385778" y="2174725"/>
                  <a:pt x="3385778" y="2177327"/>
                </a:cubicBezTo>
                <a:cubicBezTo>
                  <a:pt x="3385778" y="2195576"/>
                  <a:pt x="3372767" y="2208587"/>
                  <a:pt x="3357154" y="2213815"/>
                </a:cubicBezTo>
                <a:cubicBezTo>
                  <a:pt x="3354552" y="2226844"/>
                  <a:pt x="3346745" y="2234655"/>
                  <a:pt x="3336336" y="2239865"/>
                </a:cubicBezTo>
                <a:cubicBezTo>
                  <a:pt x="3331132" y="2245075"/>
                  <a:pt x="3325928" y="2250289"/>
                  <a:pt x="3320723" y="2252880"/>
                </a:cubicBezTo>
                <a:cubicBezTo>
                  <a:pt x="3315519" y="2258107"/>
                  <a:pt x="3310314" y="2263314"/>
                  <a:pt x="3305110" y="2263314"/>
                </a:cubicBezTo>
                <a:cubicBezTo>
                  <a:pt x="3302508" y="2268514"/>
                  <a:pt x="3297303" y="2273730"/>
                  <a:pt x="3289497" y="2276343"/>
                </a:cubicBezTo>
                <a:cubicBezTo>
                  <a:pt x="3281690" y="2286756"/>
                  <a:pt x="3271281" y="2297181"/>
                  <a:pt x="3255668" y="2297181"/>
                </a:cubicBezTo>
                <a:cubicBezTo>
                  <a:pt x="3253066" y="2318030"/>
                  <a:pt x="3237453" y="2333671"/>
                  <a:pt x="3216635" y="2333671"/>
                </a:cubicBezTo>
                <a:cubicBezTo>
                  <a:pt x="3193216" y="2333671"/>
                  <a:pt x="3175000" y="2315433"/>
                  <a:pt x="3175000" y="2291983"/>
                </a:cubicBezTo>
                <a:cubicBezTo>
                  <a:pt x="3175000" y="2271133"/>
                  <a:pt x="3193216" y="2252880"/>
                  <a:pt x="3214033" y="2252880"/>
                </a:cubicBezTo>
                <a:cubicBezTo>
                  <a:pt x="3216635" y="2237268"/>
                  <a:pt x="3227044" y="2224225"/>
                  <a:pt x="3240055" y="2219015"/>
                </a:cubicBezTo>
                <a:cubicBezTo>
                  <a:pt x="3245260" y="2211204"/>
                  <a:pt x="3250464" y="2205987"/>
                  <a:pt x="3258271" y="2200773"/>
                </a:cubicBezTo>
                <a:cubicBezTo>
                  <a:pt x="3263475" y="2198174"/>
                  <a:pt x="3266077" y="2192967"/>
                  <a:pt x="3271281" y="2192967"/>
                </a:cubicBezTo>
                <a:cubicBezTo>
                  <a:pt x="3276486" y="2187750"/>
                  <a:pt x="3279088" y="2182551"/>
                  <a:pt x="3286895" y="2179935"/>
                </a:cubicBezTo>
                <a:cubicBezTo>
                  <a:pt x="3292099" y="2172129"/>
                  <a:pt x="3297303" y="2166903"/>
                  <a:pt x="3307712" y="2164301"/>
                </a:cubicBezTo>
                <a:cubicBezTo>
                  <a:pt x="3312917" y="2148678"/>
                  <a:pt x="3328530" y="2135651"/>
                  <a:pt x="3344143" y="2135651"/>
                </a:cubicBezTo>
                <a:cubicBezTo>
                  <a:pt x="3344143" y="2112182"/>
                  <a:pt x="3362358" y="2093963"/>
                  <a:pt x="3385778" y="2093963"/>
                </a:cubicBezTo>
                <a:lnTo>
                  <a:pt x="3413342" y="2105174"/>
                </a:lnTo>
                <a:lnTo>
                  <a:pt x="3402012" y="2077281"/>
                </a:lnTo>
                <a:cubicBezTo>
                  <a:pt x="3402012" y="2054914"/>
                  <a:pt x="3419781" y="2036799"/>
                  <a:pt x="3441700" y="2036799"/>
                </a:cubicBezTo>
                <a:close/>
                <a:moveTo>
                  <a:pt x="4000500" y="2016142"/>
                </a:moveTo>
                <a:cubicBezTo>
                  <a:pt x="4000500" y="2016142"/>
                  <a:pt x="4000500" y="2016142"/>
                  <a:pt x="4000500" y="2092345"/>
                </a:cubicBezTo>
                <a:cubicBezTo>
                  <a:pt x="3982316" y="2087085"/>
                  <a:pt x="3971925" y="2073945"/>
                  <a:pt x="3971925" y="2055543"/>
                </a:cubicBezTo>
                <a:cubicBezTo>
                  <a:pt x="3971925" y="2037161"/>
                  <a:pt x="3982316" y="2021389"/>
                  <a:pt x="4000500" y="2016142"/>
                </a:cubicBezTo>
                <a:close/>
                <a:moveTo>
                  <a:pt x="165100" y="2016142"/>
                </a:moveTo>
                <a:cubicBezTo>
                  <a:pt x="187019" y="2016142"/>
                  <a:pt x="204788" y="2034277"/>
                  <a:pt x="204788" y="2056622"/>
                </a:cubicBezTo>
                <a:cubicBezTo>
                  <a:pt x="204788" y="2078984"/>
                  <a:pt x="187019" y="2097108"/>
                  <a:pt x="165100" y="2097108"/>
                </a:cubicBezTo>
                <a:cubicBezTo>
                  <a:pt x="143181" y="2097108"/>
                  <a:pt x="125412" y="2078984"/>
                  <a:pt x="125412" y="2056622"/>
                </a:cubicBezTo>
                <a:cubicBezTo>
                  <a:pt x="125412" y="2034277"/>
                  <a:pt x="143181" y="2016142"/>
                  <a:pt x="165100" y="2016142"/>
                </a:cubicBezTo>
                <a:close/>
                <a:moveTo>
                  <a:pt x="2193131" y="1959006"/>
                </a:moveTo>
                <a:cubicBezTo>
                  <a:pt x="2215489" y="1959006"/>
                  <a:pt x="2233613" y="1977854"/>
                  <a:pt x="2233613" y="2001096"/>
                </a:cubicBezTo>
                <a:cubicBezTo>
                  <a:pt x="2233613" y="2024321"/>
                  <a:pt x="2215489" y="2043146"/>
                  <a:pt x="2193131" y="2043146"/>
                </a:cubicBezTo>
                <a:cubicBezTo>
                  <a:pt x="2170773" y="2043146"/>
                  <a:pt x="2152649" y="2024321"/>
                  <a:pt x="2152649" y="2001096"/>
                </a:cubicBezTo>
                <a:cubicBezTo>
                  <a:pt x="2152649" y="1977854"/>
                  <a:pt x="2170773" y="1959006"/>
                  <a:pt x="2193131" y="1959006"/>
                </a:cubicBezTo>
                <a:close/>
                <a:moveTo>
                  <a:pt x="3517107" y="1957429"/>
                </a:moveTo>
                <a:cubicBezTo>
                  <a:pt x="3539465" y="1957429"/>
                  <a:pt x="3557589" y="1975183"/>
                  <a:pt x="3557589" y="1997108"/>
                </a:cubicBezTo>
                <a:cubicBezTo>
                  <a:pt x="3557589" y="2019030"/>
                  <a:pt x="3539465" y="2036799"/>
                  <a:pt x="3517107" y="2036799"/>
                </a:cubicBezTo>
                <a:cubicBezTo>
                  <a:pt x="3494749" y="2036799"/>
                  <a:pt x="3476625" y="2019030"/>
                  <a:pt x="3476625" y="1997108"/>
                </a:cubicBezTo>
                <a:cubicBezTo>
                  <a:pt x="3476625" y="1975183"/>
                  <a:pt x="3494749" y="1957429"/>
                  <a:pt x="3517107" y="1957429"/>
                </a:cubicBezTo>
                <a:close/>
                <a:moveTo>
                  <a:pt x="3809206" y="1944696"/>
                </a:moveTo>
                <a:cubicBezTo>
                  <a:pt x="3832440" y="1944696"/>
                  <a:pt x="3851275" y="1962474"/>
                  <a:pt x="3851275" y="1984387"/>
                </a:cubicBezTo>
                <a:cubicBezTo>
                  <a:pt x="3851275" y="2006303"/>
                  <a:pt x="3832440" y="2024073"/>
                  <a:pt x="3809206" y="2024073"/>
                </a:cubicBezTo>
                <a:cubicBezTo>
                  <a:pt x="3785972" y="2024073"/>
                  <a:pt x="3767137" y="2006303"/>
                  <a:pt x="3767137" y="1984387"/>
                </a:cubicBezTo>
                <a:cubicBezTo>
                  <a:pt x="3767137" y="1962474"/>
                  <a:pt x="3785972" y="1944696"/>
                  <a:pt x="3809206" y="1944696"/>
                </a:cubicBezTo>
                <a:close/>
                <a:moveTo>
                  <a:pt x="1335087" y="1920884"/>
                </a:moveTo>
                <a:cubicBezTo>
                  <a:pt x="1357883" y="1920884"/>
                  <a:pt x="1376362" y="1939008"/>
                  <a:pt x="1376362" y="1961371"/>
                </a:cubicBezTo>
                <a:cubicBezTo>
                  <a:pt x="1376362" y="1983731"/>
                  <a:pt x="1357883" y="2001848"/>
                  <a:pt x="1335087" y="2001848"/>
                </a:cubicBezTo>
                <a:cubicBezTo>
                  <a:pt x="1312291" y="2001848"/>
                  <a:pt x="1293812" y="1983731"/>
                  <a:pt x="1293812" y="1961371"/>
                </a:cubicBezTo>
                <a:cubicBezTo>
                  <a:pt x="1293812" y="1939008"/>
                  <a:pt x="1312291" y="1920884"/>
                  <a:pt x="1335087" y="1920884"/>
                </a:cubicBezTo>
                <a:close/>
                <a:moveTo>
                  <a:pt x="3246107" y="1916142"/>
                </a:moveTo>
                <a:cubicBezTo>
                  <a:pt x="3269511" y="1916142"/>
                  <a:pt x="3287713" y="1934322"/>
                  <a:pt x="3287713" y="1955087"/>
                </a:cubicBezTo>
                <a:cubicBezTo>
                  <a:pt x="3287713" y="1978439"/>
                  <a:pt x="3269511" y="1996611"/>
                  <a:pt x="3246107" y="1996611"/>
                </a:cubicBezTo>
                <a:cubicBezTo>
                  <a:pt x="3238306" y="1996611"/>
                  <a:pt x="3233105" y="1994026"/>
                  <a:pt x="3227904" y="1991419"/>
                </a:cubicBezTo>
                <a:cubicBezTo>
                  <a:pt x="3227904" y="1994026"/>
                  <a:pt x="3230505" y="1996611"/>
                  <a:pt x="3230505" y="1999218"/>
                </a:cubicBezTo>
                <a:cubicBezTo>
                  <a:pt x="3230505" y="2022575"/>
                  <a:pt x="3212302" y="2040742"/>
                  <a:pt x="3188899" y="2040742"/>
                </a:cubicBezTo>
                <a:cubicBezTo>
                  <a:pt x="3186298" y="2040742"/>
                  <a:pt x="3186298" y="2038146"/>
                  <a:pt x="3183698" y="2038146"/>
                </a:cubicBezTo>
                <a:cubicBezTo>
                  <a:pt x="3178497" y="2053723"/>
                  <a:pt x="3162895" y="2066700"/>
                  <a:pt x="3144692" y="2066700"/>
                </a:cubicBezTo>
                <a:cubicBezTo>
                  <a:pt x="3144692" y="2066700"/>
                  <a:pt x="3142092" y="2064109"/>
                  <a:pt x="3142092" y="2064109"/>
                </a:cubicBezTo>
                <a:cubicBezTo>
                  <a:pt x="3134290" y="2071901"/>
                  <a:pt x="3123889" y="2077100"/>
                  <a:pt x="3113487" y="2077100"/>
                </a:cubicBezTo>
                <a:cubicBezTo>
                  <a:pt x="3108287" y="2077100"/>
                  <a:pt x="3103086" y="2074488"/>
                  <a:pt x="3100485" y="2074488"/>
                </a:cubicBezTo>
                <a:cubicBezTo>
                  <a:pt x="3095285" y="2077100"/>
                  <a:pt x="3090084" y="2077100"/>
                  <a:pt x="3084883" y="2077100"/>
                </a:cubicBezTo>
                <a:cubicBezTo>
                  <a:pt x="3077082" y="2077100"/>
                  <a:pt x="3071881" y="2074488"/>
                  <a:pt x="3066680" y="2071901"/>
                </a:cubicBezTo>
                <a:cubicBezTo>
                  <a:pt x="3064080" y="2071901"/>
                  <a:pt x="3061480" y="2074488"/>
                  <a:pt x="3056279" y="2074488"/>
                </a:cubicBezTo>
                <a:cubicBezTo>
                  <a:pt x="3051078" y="2074488"/>
                  <a:pt x="3045877" y="2071901"/>
                  <a:pt x="3038076" y="2069287"/>
                </a:cubicBezTo>
                <a:cubicBezTo>
                  <a:pt x="3035476" y="2069287"/>
                  <a:pt x="3030275" y="2071901"/>
                  <a:pt x="3022474" y="2071901"/>
                </a:cubicBezTo>
                <a:cubicBezTo>
                  <a:pt x="3017273" y="2071901"/>
                  <a:pt x="3009472" y="2069287"/>
                  <a:pt x="3004271" y="2066700"/>
                </a:cubicBezTo>
                <a:cubicBezTo>
                  <a:pt x="2996470" y="2074488"/>
                  <a:pt x="2986068" y="2079680"/>
                  <a:pt x="2975667" y="2079680"/>
                </a:cubicBezTo>
                <a:cubicBezTo>
                  <a:pt x="2962665" y="2079680"/>
                  <a:pt x="2952263" y="2074488"/>
                  <a:pt x="2944462" y="2064109"/>
                </a:cubicBezTo>
                <a:cubicBezTo>
                  <a:pt x="2944462" y="2064109"/>
                  <a:pt x="2944462" y="2066700"/>
                  <a:pt x="2944462" y="2066700"/>
                </a:cubicBezTo>
                <a:cubicBezTo>
                  <a:pt x="2944462" y="2090061"/>
                  <a:pt x="2926260" y="2108240"/>
                  <a:pt x="2902856" y="2108240"/>
                </a:cubicBezTo>
                <a:cubicBezTo>
                  <a:pt x="2882053" y="2108240"/>
                  <a:pt x="2863850" y="2090061"/>
                  <a:pt x="2863850" y="2066700"/>
                </a:cubicBezTo>
                <a:cubicBezTo>
                  <a:pt x="2863850" y="2045946"/>
                  <a:pt x="2882053" y="2027766"/>
                  <a:pt x="2902856" y="2027766"/>
                </a:cubicBezTo>
                <a:cubicBezTo>
                  <a:pt x="2915858" y="2027766"/>
                  <a:pt x="2928860" y="2032964"/>
                  <a:pt x="2936661" y="2043338"/>
                </a:cubicBezTo>
                <a:cubicBezTo>
                  <a:pt x="2936661" y="2040742"/>
                  <a:pt x="2934061" y="2040742"/>
                  <a:pt x="2934061" y="2038146"/>
                </a:cubicBezTo>
                <a:cubicBezTo>
                  <a:pt x="2934061" y="2017381"/>
                  <a:pt x="2952263" y="1999218"/>
                  <a:pt x="2975667" y="1999218"/>
                </a:cubicBezTo>
                <a:cubicBezTo>
                  <a:pt x="2980868" y="1999218"/>
                  <a:pt x="2988669" y="2001820"/>
                  <a:pt x="2993870" y="2004405"/>
                </a:cubicBezTo>
                <a:cubicBezTo>
                  <a:pt x="3001671" y="1996611"/>
                  <a:pt x="3012072" y="1991419"/>
                  <a:pt x="3022474" y="1991419"/>
                </a:cubicBezTo>
                <a:cubicBezTo>
                  <a:pt x="3030275" y="1991419"/>
                  <a:pt x="3035476" y="1991419"/>
                  <a:pt x="3043277" y="1996611"/>
                </a:cubicBezTo>
                <a:cubicBezTo>
                  <a:pt x="3045877" y="1994026"/>
                  <a:pt x="3051078" y="1991419"/>
                  <a:pt x="3056279" y="1991419"/>
                </a:cubicBezTo>
                <a:cubicBezTo>
                  <a:pt x="3064080" y="1991419"/>
                  <a:pt x="3071881" y="1994026"/>
                  <a:pt x="3077082" y="1996611"/>
                </a:cubicBezTo>
                <a:cubicBezTo>
                  <a:pt x="3079682" y="1996611"/>
                  <a:pt x="3082283" y="1996611"/>
                  <a:pt x="3084883" y="1996611"/>
                </a:cubicBezTo>
                <a:cubicBezTo>
                  <a:pt x="3090084" y="1996611"/>
                  <a:pt x="3092684" y="1996611"/>
                  <a:pt x="3095285" y="1999218"/>
                </a:cubicBezTo>
                <a:cubicBezTo>
                  <a:pt x="3100485" y="1996611"/>
                  <a:pt x="3105686" y="1996611"/>
                  <a:pt x="3113487" y="1996611"/>
                </a:cubicBezTo>
                <a:cubicBezTo>
                  <a:pt x="3113487" y="1996611"/>
                  <a:pt x="3116088" y="1996611"/>
                  <a:pt x="3116088" y="1996611"/>
                </a:cubicBezTo>
                <a:cubicBezTo>
                  <a:pt x="3123889" y="1988839"/>
                  <a:pt x="3134290" y="1983629"/>
                  <a:pt x="3144692" y="1983629"/>
                </a:cubicBezTo>
                <a:cubicBezTo>
                  <a:pt x="3147292" y="1983629"/>
                  <a:pt x="3149893" y="1986242"/>
                  <a:pt x="3152493" y="1986242"/>
                </a:cubicBezTo>
                <a:cubicBezTo>
                  <a:pt x="3157694" y="1970648"/>
                  <a:pt x="3170696" y="1957683"/>
                  <a:pt x="3188899" y="1957683"/>
                </a:cubicBezTo>
                <a:cubicBezTo>
                  <a:pt x="3196700" y="1957683"/>
                  <a:pt x="3201900" y="1960267"/>
                  <a:pt x="3207101" y="1962864"/>
                </a:cubicBezTo>
                <a:cubicBezTo>
                  <a:pt x="3207101" y="1960267"/>
                  <a:pt x="3204501" y="1957683"/>
                  <a:pt x="3204501" y="1955087"/>
                </a:cubicBezTo>
                <a:cubicBezTo>
                  <a:pt x="3204501" y="1934322"/>
                  <a:pt x="3222704" y="1916142"/>
                  <a:pt x="3246107" y="1916142"/>
                </a:cubicBezTo>
                <a:close/>
                <a:moveTo>
                  <a:pt x="3610769" y="1859001"/>
                </a:moveTo>
                <a:cubicBezTo>
                  <a:pt x="3633127" y="1859001"/>
                  <a:pt x="3651251" y="1876768"/>
                  <a:pt x="3651251" y="1898675"/>
                </a:cubicBezTo>
                <a:cubicBezTo>
                  <a:pt x="3651251" y="1920605"/>
                  <a:pt x="3633127" y="1938369"/>
                  <a:pt x="3610769" y="1938369"/>
                </a:cubicBezTo>
                <a:cubicBezTo>
                  <a:pt x="3588411" y="1938369"/>
                  <a:pt x="3570287" y="1920605"/>
                  <a:pt x="3570287" y="1898675"/>
                </a:cubicBezTo>
                <a:cubicBezTo>
                  <a:pt x="3570287" y="1876768"/>
                  <a:pt x="3588411" y="1859001"/>
                  <a:pt x="3610769" y="1859001"/>
                </a:cubicBezTo>
                <a:close/>
                <a:moveTo>
                  <a:pt x="2401094" y="1859001"/>
                </a:moveTo>
                <a:cubicBezTo>
                  <a:pt x="2423452" y="1859001"/>
                  <a:pt x="2441576" y="1876768"/>
                  <a:pt x="2441576" y="1898675"/>
                </a:cubicBezTo>
                <a:cubicBezTo>
                  <a:pt x="2441576" y="1920605"/>
                  <a:pt x="2423452" y="1938369"/>
                  <a:pt x="2401094" y="1938369"/>
                </a:cubicBezTo>
                <a:cubicBezTo>
                  <a:pt x="2378736" y="1938369"/>
                  <a:pt x="2360612" y="1920605"/>
                  <a:pt x="2360612" y="1898675"/>
                </a:cubicBezTo>
                <a:cubicBezTo>
                  <a:pt x="2360612" y="1876768"/>
                  <a:pt x="2378736" y="1859001"/>
                  <a:pt x="2401094" y="1859001"/>
                </a:cubicBezTo>
                <a:close/>
                <a:moveTo>
                  <a:pt x="3317874" y="1851051"/>
                </a:moveTo>
                <a:cubicBezTo>
                  <a:pt x="3340670" y="1851051"/>
                  <a:pt x="3359149" y="1868838"/>
                  <a:pt x="3359149" y="1890745"/>
                </a:cubicBezTo>
                <a:cubicBezTo>
                  <a:pt x="3359149" y="1912669"/>
                  <a:pt x="3340670" y="1930442"/>
                  <a:pt x="3317874" y="1930442"/>
                </a:cubicBezTo>
                <a:cubicBezTo>
                  <a:pt x="3295078" y="1930442"/>
                  <a:pt x="3276599" y="1912669"/>
                  <a:pt x="3276599" y="1890745"/>
                </a:cubicBezTo>
                <a:cubicBezTo>
                  <a:pt x="3276599" y="1868838"/>
                  <a:pt x="3295078" y="1851051"/>
                  <a:pt x="3317874" y="1851051"/>
                </a:cubicBezTo>
                <a:close/>
                <a:moveTo>
                  <a:pt x="3921125" y="1803410"/>
                </a:moveTo>
                <a:cubicBezTo>
                  <a:pt x="3921125" y="1803410"/>
                  <a:pt x="3921125" y="1803410"/>
                  <a:pt x="3921125" y="1879613"/>
                </a:cubicBezTo>
                <a:cubicBezTo>
                  <a:pt x="3905539" y="1874360"/>
                  <a:pt x="3892550" y="1858594"/>
                  <a:pt x="3892550" y="1840197"/>
                </a:cubicBezTo>
                <a:cubicBezTo>
                  <a:pt x="3892550" y="1821810"/>
                  <a:pt x="3905539" y="1808665"/>
                  <a:pt x="3921125" y="1803410"/>
                </a:cubicBezTo>
                <a:close/>
                <a:moveTo>
                  <a:pt x="2553494" y="1801849"/>
                </a:moveTo>
                <a:cubicBezTo>
                  <a:pt x="2575852" y="1801849"/>
                  <a:pt x="2593976" y="1819621"/>
                  <a:pt x="2593976" y="1841546"/>
                </a:cubicBezTo>
                <a:cubicBezTo>
                  <a:pt x="2593976" y="1863456"/>
                  <a:pt x="2575852" y="1881211"/>
                  <a:pt x="2553494" y="1881211"/>
                </a:cubicBezTo>
                <a:cubicBezTo>
                  <a:pt x="2531136" y="1881211"/>
                  <a:pt x="2513012" y="1863456"/>
                  <a:pt x="2513012" y="1841546"/>
                </a:cubicBezTo>
                <a:cubicBezTo>
                  <a:pt x="2513012" y="1819621"/>
                  <a:pt x="2531136" y="1801849"/>
                  <a:pt x="2553494" y="1801849"/>
                </a:cubicBezTo>
                <a:close/>
                <a:moveTo>
                  <a:pt x="2664023" y="1781207"/>
                </a:moveTo>
                <a:cubicBezTo>
                  <a:pt x="2684759" y="1781207"/>
                  <a:pt x="2700311" y="1796758"/>
                  <a:pt x="2702903" y="1817495"/>
                </a:cubicBezTo>
                <a:cubicBezTo>
                  <a:pt x="2705495" y="1796758"/>
                  <a:pt x="2721047" y="1781207"/>
                  <a:pt x="2741783" y="1781207"/>
                </a:cubicBezTo>
                <a:cubicBezTo>
                  <a:pt x="2757335" y="1781207"/>
                  <a:pt x="2770296" y="1788991"/>
                  <a:pt x="2778072" y="1801937"/>
                </a:cubicBezTo>
                <a:cubicBezTo>
                  <a:pt x="2783256" y="1796758"/>
                  <a:pt x="2791032" y="1794173"/>
                  <a:pt x="2801400" y="1794173"/>
                </a:cubicBezTo>
                <a:cubicBezTo>
                  <a:pt x="2814360" y="1794173"/>
                  <a:pt x="2827320" y="1801937"/>
                  <a:pt x="2835096" y="1812308"/>
                </a:cubicBezTo>
                <a:cubicBezTo>
                  <a:pt x="2837688" y="1812308"/>
                  <a:pt x="2842872" y="1809721"/>
                  <a:pt x="2848056" y="1809721"/>
                </a:cubicBezTo>
                <a:cubicBezTo>
                  <a:pt x="2861016" y="1809721"/>
                  <a:pt x="2871384" y="1814909"/>
                  <a:pt x="2879160" y="1825289"/>
                </a:cubicBezTo>
                <a:cubicBezTo>
                  <a:pt x="2881753" y="1825289"/>
                  <a:pt x="2884345" y="1822671"/>
                  <a:pt x="2889529" y="1822671"/>
                </a:cubicBezTo>
                <a:cubicBezTo>
                  <a:pt x="2897305" y="1822671"/>
                  <a:pt x="2907673" y="1825289"/>
                  <a:pt x="2912857" y="1833053"/>
                </a:cubicBezTo>
                <a:cubicBezTo>
                  <a:pt x="2918041" y="1827857"/>
                  <a:pt x="2925817" y="1825289"/>
                  <a:pt x="2933593" y="1825289"/>
                </a:cubicBezTo>
                <a:cubicBezTo>
                  <a:pt x="2938777" y="1825289"/>
                  <a:pt x="2943961" y="1827857"/>
                  <a:pt x="2951737" y="1830459"/>
                </a:cubicBezTo>
                <a:cubicBezTo>
                  <a:pt x="2956921" y="1822671"/>
                  <a:pt x="2969881" y="1814909"/>
                  <a:pt x="2982841" y="1814909"/>
                </a:cubicBezTo>
                <a:cubicBezTo>
                  <a:pt x="2988025" y="1814909"/>
                  <a:pt x="2995801" y="1817495"/>
                  <a:pt x="3000986" y="1822671"/>
                </a:cubicBezTo>
                <a:cubicBezTo>
                  <a:pt x="3006170" y="1801937"/>
                  <a:pt x="3021722" y="1788991"/>
                  <a:pt x="3042458" y="1788991"/>
                </a:cubicBezTo>
                <a:cubicBezTo>
                  <a:pt x="3063194" y="1788991"/>
                  <a:pt x="3081338" y="1807135"/>
                  <a:pt x="3081338" y="1827857"/>
                </a:cubicBezTo>
                <a:cubicBezTo>
                  <a:pt x="3081338" y="1851177"/>
                  <a:pt x="3063194" y="1869332"/>
                  <a:pt x="3042458" y="1869332"/>
                </a:cubicBezTo>
                <a:cubicBezTo>
                  <a:pt x="3034682" y="1869332"/>
                  <a:pt x="3026906" y="1866739"/>
                  <a:pt x="3021722" y="1861569"/>
                </a:cubicBezTo>
                <a:cubicBezTo>
                  <a:pt x="3019130" y="1882300"/>
                  <a:pt x="3000986" y="1897850"/>
                  <a:pt x="2982841" y="1897850"/>
                </a:cubicBezTo>
                <a:cubicBezTo>
                  <a:pt x="2975065" y="1897850"/>
                  <a:pt x="2969881" y="1895248"/>
                  <a:pt x="2962105" y="1892650"/>
                </a:cubicBezTo>
                <a:cubicBezTo>
                  <a:pt x="2956921" y="1900424"/>
                  <a:pt x="2943961" y="1908208"/>
                  <a:pt x="2933593" y="1908208"/>
                </a:cubicBezTo>
                <a:cubicBezTo>
                  <a:pt x="2923225" y="1908208"/>
                  <a:pt x="2915449" y="1903031"/>
                  <a:pt x="2907673" y="1897850"/>
                </a:cubicBezTo>
                <a:cubicBezTo>
                  <a:pt x="2902489" y="1900424"/>
                  <a:pt x="2897305" y="1903031"/>
                  <a:pt x="2889529" y="1903031"/>
                </a:cubicBezTo>
                <a:cubicBezTo>
                  <a:pt x="2876568" y="1903031"/>
                  <a:pt x="2866200" y="1897850"/>
                  <a:pt x="2858424" y="1887466"/>
                </a:cubicBezTo>
                <a:cubicBezTo>
                  <a:pt x="2855832" y="1890064"/>
                  <a:pt x="2850648" y="1890064"/>
                  <a:pt x="2848056" y="1890064"/>
                </a:cubicBezTo>
                <a:cubicBezTo>
                  <a:pt x="2832504" y="1890064"/>
                  <a:pt x="2822136" y="1882300"/>
                  <a:pt x="2814360" y="1871930"/>
                </a:cubicBezTo>
                <a:cubicBezTo>
                  <a:pt x="2809176" y="1874517"/>
                  <a:pt x="2806584" y="1874517"/>
                  <a:pt x="2801400" y="1874517"/>
                </a:cubicBezTo>
                <a:cubicBezTo>
                  <a:pt x="2785848" y="1874517"/>
                  <a:pt x="2772888" y="1866739"/>
                  <a:pt x="2767704" y="1853785"/>
                </a:cubicBezTo>
                <a:cubicBezTo>
                  <a:pt x="2759927" y="1858967"/>
                  <a:pt x="2752151" y="1861569"/>
                  <a:pt x="2741783" y="1861569"/>
                </a:cubicBezTo>
                <a:cubicBezTo>
                  <a:pt x="2721047" y="1861569"/>
                  <a:pt x="2705495" y="1846003"/>
                  <a:pt x="2702903" y="1825289"/>
                </a:cubicBezTo>
                <a:cubicBezTo>
                  <a:pt x="2700311" y="1846003"/>
                  <a:pt x="2684759" y="1861569"/>
                  <a:pt x="2664023" y="1861569"/>
                </a:cubicBezTo>
                <a:cubicBezTo>
                  <a:pt x="2640694" y="1861569"/>
                  <a:pt x="2622550" y="1843414"/>
                  <a:pt x="2622550" y="1820090"/>
                </a:cubicBezTo>
                <a:cubicBezTo>
                  <a:pt x="2622550" y="1799359"/>
                  <a:pt x="2640694" y="1781207"/>
                  <a:pt x="2664023" y="1781207"/>
                </a:cubicBezTo>
                <a:close/>
                <a:moveTo>
                  <a:pt x="3407569" y="1765326"/>
                </a:moveTo>
                <a:cubicBezTo>
                  <a:pt x="3429927" y="1765326"/>
                  <a:pt x="3448051" y="1783459"/>
                  <a:pt x="3448051" y="1805812"/>
                </a:cubicBezTo>
                <a:cubicBezTo>
                  <a:pt x="3448051" y="1828174"/>
                  <a:pt x="3429927" y="1846308"/>
                  <a:pt x="3407569" y="1846308"/>
                </a:cubicBezTo>
                <a:cubicBezTo>
                  <a:pt x="3385211" y="1846308"/>
                  <a:pt x="3367087" y="1828174"/>
                  <a:pt x="3367087" y="1805812"/>
                </a:cubicBezTo>
                <a:cubicBezTo>
                  <a:pt x="3367087" y="1783459"/>
                  <a:pt x="3385211" y="1765326"/>
                  <a:pt x="3407569" y="1765326"/>
                </a:cubicBezTo>
                <a:close/>
                <a:moveTo>
                  <a:pt x="1685131" y="1746280"/>
                </a:moveTo>
                <a:cubicBezTo>
                  <a:pt x="1708365" y="1746280"/>
                  <a:pt x="1727200" y="1764409"/>
                  <a:pt x="1727200" y="1786769"/>
                </a:cubicBezTo>
                <a:cubicBezTo>
                  <a:pt x="1727200" y="1809134"/>
                  <a:pt x="1708365" y="1827269"/>
                  <a:pt x="1685131" y="1827269"/>
                </a:cubicBezTo>
                <a:cubicBezTo>
                  <a:pt x="1661897" y="1827269"/>
                  <a:pt x="1643062" y="1809134"/>
                  <a:pt x="1643062" y="1786769"/>
                </a:cubicBezTo>
                <a:cubicBezTo>
                  <a:pt x="1643062" y="1764409"/>
                  <a:pt x="1661897" y="1746280"/>
                  <a:pt x="1685131" y="1746280"/>
                </a:cubicBezTo>
                <a:close/>
                <a:moveTo>
                  <a:pt x="3114675" y="1739928"/>
                </a:moveTo>
                <a:cubicBezTo>
                  <a:pt x="3136594" y="1739928"/>
                  <a:pt x="3154363" y="1757699"/>
                  <a:pt x="3154363" y="1779625"/>
                </a:cubicBezTo>
                <a:cubicBezTo>
                  <a:pt x="3154363" y="1801538"/>
                  <a:pt x="3136594" y="1819322"/>
                  <a:pt x="3114675" y="1819322"/>
                </a:cubicBezTo>
                <a:cubicBezTo>
                  <a:pt x="3092756" y="1819322"/>
                  <a:pt x="3074987" y="1801538"/>
                  <a:pt x="3074987" y="1779625"/>
                </a:cubicBezTo>
                <a:cubicBezTo>
                  <a:pt x="3074987" y="1757699"/>
                  <a:pt x="3092756" y="1739928"/>
                  <a:pt x="3114675" y="1739928"/>
                </a:cubicBezTo>
                <a:close/>
                <a:moveTo>
                  <a:pt x="3723481" y="1736744"/>
                </a:moveTo>
                <a:cubicBezTo>
                  <a:pt x="3746715" y="1736744"/>
                  <a:pt x="3765550" y="1754860"/>
                  <a:pt x="3765550" y="1777216"/>
                </a:cubicBezTo>
                <a:cubicBezTo>
                  <a:pt x="3765550" y="1799586"/>
                  <a:pt x="3746715" y="1817703"/>
                  <a:pt x="3723481" y="1817703"/>
                </a:cubicBezTo>
                <a:cubicBezTo>
                  <a:pt x="3700247" y="1817703"/>
                  <a:pt x="3681412" y="1799586"/>
                  <a:pt x="3681412" y="1777216"/>
                </a:cubicBezTo>
                <a:cubicBezTo>
                  <a:pt x="3681412" y="1754860"/>
                  <a:pt x="3700247" y="1736744"/>
                  <a:pt x="3723481" y="1736744"/>
                </a:cubicBezTo>
                <a:close/>
                <a:moveTo>
                  <a:pt x="700088" y="1736744"/>
                </a:moveTo>
                <a:cubicBezTo>
                  <a:pt x="722007" y="1736744"/>
                  <a:pt x="739776" y="1754860"/>
                  <a:pt x="739776" y="1777216"/>
                </a:cubicBezTo>
                <a:cubicBezTo>
                  <a:pt x="739776" y="1799585"/>
                  <a:pt x="722007" y="1817703"/>
                  <a:pt x="700088" y="1817703"/>
                </a:cubicBezTo>
                <a:cubicBezTo>
                  <a:pt x="678169" y="1817703"/>
                  <a:pt x="660400" y="1799585"/>
                  <a:pt x="660400" y="1777216"/>
                </a:cubicBezTo>
                <a:cubicBezTo>
                  <a:pt x="660400" y="1754860"/>
                  <a:pt x="678169" y="1736744"/>
                  <a:pt x="700088" y="1736744"/>
                </a:cubicBezTo>
                <a:close/>
                <a:moveTo>
                  <a:pt x="3204368" y="1668493"/>
                </a:moveTo>
                <a:cubicBezTo>
                  <a:pt x="3227602" y="1668493"/>
                  <a:pt x="3246437" y="1686622"/>
                  <a:pt x="3246437" y="1708965"/>
                </a:cubicBezTo>
                <a:cubicBezTo>
                  <a:pt x="3246437" y="1731341"/>
                  <a:pt x="3227602" y="1749463"/>
                  <a:pt x="3204368" y="1749463"/>
                </a:cubicBezTo>
                <a:cubicBezTo>
                  <a:pt x="3181134" y="1749463"/>
                  <a:pt x="3162299" y="1731341"/>
                  <a:pt x="3162299" y="1708965"/>
                </a:cubicBezTo>
                <a:cubicBezTo>
                  <a:pt x="3162299" y="1686622"/>
                  <a:pt x="3181134" y="1668493"/>
                  <a:pt x="3204368" y="1668493"/>
                </a:cubicBezTo>
                <a:close/>
                <a:moveTo>
                  <a:pt x="3517107" y="1658974"/>
                </a:moveTo>
                <a:cubicBezTo>
                  <a:pt x="3539465" y="1658974"/>
                  <a:pt x="3557589" y="1677101"/>
                  <a:pt x="3557589" y="1699451"/>
                </a:cubicBezTo>
                <a:cubicBezTo>
                  <a:pt x="3557589" y="1721799"/>
                  <a:pt x="3539465" y="1739928"/>
                  <a:pt x="3517107" y="1739928"/>
                </a:cubicBezTo>
                <a:cubicBezTo>
                  <a:pt x="3494749" y="1739928"/>
                  <a:pt x="3476625" y="1721799"/>
                  <a:pt x="3476625" y="1699451"/>
                </a:cubicBezTo>
                <a:cubicBezTo>
                  <a:pt x="3476625" y="1677101"/>
                  <a:pt x="3494749" y="1658974"/>
                  <a:pt x="3517107" y="1658974"/>
                </a:cubicBezTo>
                <a:close/>
                <a:moveTo>
                  <a:pt x="1956594" y="1638328"/>
                </a:moveTo>
                <a:cubicBezTo>
                  <a:pt x="1978952" y="1638328"/>
                  <a:pt x="1997076" y="1656813"/>
                  <a:pt x="1997076" y="1679608"/>
                </a:cubicBezTo>
                <a:cubicBezTo>
                  <a:pt x="1997076" y="1702407"/>
                  <a:pt x="1978952" y="1720876"/>
                  <a:pt x="1956594" y="1720876"/>
                </a:cubicBezTo>
                <a:cubicBezTo>
                  <a:pt x="1934236" y="1720876"/>
                  <a:pt x="1916112" y="1702407"/>
                  <a:pt x="1916112" y="1679608"/>
                </a:cubicBezTo>
                <a:cubicBezTo>
                  <a:pt x="1916112" y="1656813"/>
                  <a:pt x="1934236" y="1638328"/>
                  <a:pt x="1956594" y="1638328"/>
                </a:cubicBezTo>
                <a:close/>
                <a:moveTo>
                  <a:pt x="2906713" y="1619287"/>
                </a:moveTo>
                <a:cubicBezTo>
                  <a:pt x="2928632" y="1619287"/>
                  <a:pt x="2946401" y="1638118"/>
                  <a:pt x="2946401" y="1661351"/>
                </a:cubicBezTo>
                <a:cubicBezTo>
                  <a:pt x="2946401" y="1684597"/>
                  <a:pt x="2928632" y="1703422"/>
                  <a:pt x="2906713" y="1703422"/>
                </a:cubicBezTo>
                <a:cubicBezTo>
                  <a:pt x="2884794" y="1703422"/>
                  <a:pt x="2867025" y="1684597"/>
                  <a:pt x="2867025" y="1661351"/>
                </a:cubicBezTo>
                <a:cubicBezTo>
                  <a:pt x="2867025" y="1638118"/>
                  <a:pt x="2884794" y="1619287"/>
                  <a:pt x="2906713" y="1619287"/>
                </a:cubicBezTo>
                <a:close/>
                <a:moveTo>
                  <a:pt x="3848100" y="1589100"/>
                </a:moveTo>
                <a:cubicBezTo>
                  <a:pt x="3848100" y="1589100"/>
                  <a:pt x="3848100" y="1589100"/>
                  <a:pt x="3848100" y="1663714"/>
                </a:cubicBezTo>
                <a:cubicBezTo>
                  <a:pt x="3832514" y="1658566"/>
                  <a:pt x="3819525" y="1643136"/>
                  <a:pt x="3819525" y="1625126"/>
                </a:cubicBezTo>
                <a:cubicBezTo>
                  <a:pt x="3819525" y="1609683"/>
                  <a:pt x="3832514" y="1594252"/>
                  <a:pt x="3848100" y="1589100"/>
                </a:cubicBezTo>
                <a:close/>
                <a:moveTo>
                  <a:pt x="2161381" y="1584360"/>
                </a:moveTo>
                <a:cubicBezTo>
                  <a:pt x="2183739" y="1584360"/>
                  <a:pt x="2201863" y="1602138"/>
                  <a:pt x="2201863" y="1624051"/>
                </a:cubicBezTo>
                <a:cubicBezTo>
                  <a:pt x="2201863" y="1645975"/>
                  <a:pt x="2183739" y="1663748"/>
                  <a:pt x="2161381" y="1663748"/>
                </a:cubicBezTo>
                <a:cubicBezTo>
                  <a:pt x="2139023" y="1663748"/>
                  <a:pt x="2120899" y="1645975"/>
                  <a:pt x="2120899" y="1624051"/>
                </a:cubicBezTo>
                <a:cubicBezTo>
                  <a:pt x="2120899" y="1602138"/>
                  <a:pt x="2139023" y="1584360"/>
                  <a:pt x="2161381" y="1584360"/>
                </a:cubicBezTo>
                <a:close/>
                <a:moveTo>
                  <a:pt x="3309144" y="1573250"/>
                </a:moveTo>
                <a:cubicBezTo>
                  <a:pt x="3331502" y="1573250"/>
                  <a:pt x="3349626" y="1591729"/>
                  <a:pt x="3349626" y="1614520"/>
                </a:cubicBezTo>
                <a:cubicBezTo>
                  <a:pt x="3349626" y="1637330"/>
                  <a:pt x="3331502" y="1655800"/>
                  <a:pt x="3309144" y="1655800"/>
                </a:cubicBezTo>
                <a:cubicBezTo>
                  <a:pt x="3286786" y="1655800"/>
                  <a:pt x="3268662" y="1637330"/>
                  <a:pt x="3268662" y="1614520"/>
                </a:cubicBezTo>
                <a:cubicBezTo>
                  <a:pt x="3268662" y="1591729"/>
                  <a:pt x="3286786" y="1573250"/>
                  <a:pt x="3309144" y="1573250"/>
                </a:cubicBezTo>
                <a:close/>
                <a:moveTo>
                  <a:pt x="2994819" y="1565315"/>
                </a:moveTo>
                <a:cubicBezTo>
                  <a:pt x="3017177" y="1565315"/>
                  <a:pt x="3035301" y="1583430"/>
                  <a:pt x="3035301" y="1605786"/>
                </a:cubicBezTo>
                <a:cubicBezTo>
                  <a:pt x="3035301" y="1628142"/>
                  <a:pt x="3017177" y="1646276"/>
                  <a:pt x="2994819" y="1646276"/>
                </a:cubicBezTo>
                <a:cubicBezTo>
                  <a:pt x="2972461" y="1646276"/>
                  <a:pt x="2954337" y="1628142"/>
                  <a:pt x="2954337" y="1605786"/>
                </a:cubicBezTo>
                <a:cubicBezTo>
                  <a:pt x="2954337" y="1583430"/>
                  <a:pt x="2972461" y="1565315"/>
                  <a:pt x="2994819" y="1565315"/>
                </a:cubicBezTo>
                <a:close/>
                <a:moveTo>
                  <a:pt x="2316162" y="1565315"/>
                </a:moveTo>
                <a:cubicBezTo>
                  <a:pt x="2338958" y="1565315"/>
                  <a:pt x="2357437" y="1583449"/>
                  <a:pt x="2357437" y="1605815"/>
                </a:cubicBezTo>
                <a:cubicBezTo>
                  <a:pt x="2357437" y="1628163"/>
                  <a:pt x="2338958" y="1646276"/>
                  <a:pt x="2316162" y="1646276"/>
                </a:cubicBezTo>
                <a:cubicBezTo>
                  <a:pt x="2293366" y="1646276"/>
                  <a:pt x="2274887" y="1628163"/>
                  <a:pt x="2274887" y="1605815"/>
                </a:cubicBezTo>
                <a:cubicBezTo>
                  <a:pt x="2274887" y="1583449"/>
                  <a:pt x="2293366" y="1565315"/>
                  <a:pt x="2316162" y="1565315"/>
                </a:cubicBezTo>
                <a:close/>
                <a:moveTo>
                  <a:pt x="1127125" y="1547830"/>
                </a:moveTo>
                <a:cubicBezTo>
                  <a:pt x="1149921" y="1547830"/>
                  <a:pt x="1168400" y="1566302"/>
                  <a:pt x="1168400" y="1589100"/>
                </a:cubicBezTo>
                <a:cubicBezTo>
                  <a:pt x="1168400" y="1611900"/>
                  <a:pt x="1149921" y="1630378"/>
                  <a:pt x="1127125" y="1630378"/>
                </a:cubicBezTo>
                <a:cubicBezTo>
                  <a:pt x="1104329" y="1630378"/>
                  <a:pt x="1085850" y="1611900"/>
                  <a:pt x="1085850" y="1589100"/>
                </a:cubicBezTo>
                <a:cubicBezTo>
                  <a:pt x="1085850" y="1566302"/>
                  <a:pt x="1104329" y="1547830"/>
                  <a:pt x="1127125" y="1547830"/>
                </a:cubicBezTo>
                <a:close/>
                <a:moveTo>
                  <a:pt x="3645694" y="1527195"/>
                </a:moveTo>
                <a:cubicBezTo>
                  <a:pt x="3668928" y="1527195"/>
                  <a:pt x="3687763" y="1544963"/>
                  <a:pt x="3687763" y="1566876"/>
                </a:cubicBezTo>
                <a:cubicBezTo>
                  <a:pt x="3687763" y="1588794"/>
                  <a:pt x="3668928" y="1606567"/>
                  <a:pt x="3645694" y="1606567"/>
                </a:cubicBezTo>
                <a:cubicBezTo>
                  <a:pt x="3622460" y="1606567"/>
                  <a:pt x="3603625" y="1588794"/>
                  <a:pt x="3603625" y="1566876"/>
                </a:cubicBezTo>
                <a:cubicBezTo>
                  <a:pt x="3603625" y="1544963"/>
                  <a:pt x="3622460" y="1527195"/>
                  <a:pt x="3645694" y="1527195"/>
                </a:cubicBezTo>
                <a:close/>
                <a:moveTo>
                  <a:pt x="2688431" y="1498648"/>
                </a:moveTo>
                <a:cubicBezTo>
                  <a:pt x="2710789" y="1498648"/>
                  <a:pt x="2728913" y="1517114"/>
                  <a:pt x="2728913" y="1539917"/>
                </a:cubicBezTo>
                <a:cubicBezTo>
                  <a:pt x="2728913" y="1562707"/>
                  <a:pt x="2710789" y="1581178"/>
                  <a:pt x="2688431" y="1581178"/>
                </a:cubicBezTo>
                <a:cubicBezTo>
                  <a:pt x="2666073" y="1581178"/>
                  <a:pt x="2647949" y="1562707"/>
                  <a:pt x="2647949" y="1539917"/>
                </a:cubicBezTo>
                <a:cubicBezTo>
                  <a:pt x="2647949" y="1517114"/>
                  <a:pt x="2666073" y="1498648"/>
                  <a:pt x="2688431" y="1498648"/>
                </a:cubicBezTo>
                <a:close/>
                <a:moveTo>
                  <a:pt x="3100387" y="1485941"/>
                </a:moveTo>
                <a:cubicBezTo>
                  <a:pt x="3123183" y="1485941"/>
                  <a:pt x="3141662" y="1503697"/>
                  <a:pt x="3141662" y="1525624"/>
                </a:cubicBezTo>
                <a:cubicBezTo>
                  <a:pt x="3141662" y="1547537"/>
                  <a:pt x="3123183" y="1565315"/>
                  <a:pt x="3100387" y="1565315"/>
                </a:cubicBezTo>
                <a:cubicBezTo>
                  <a:pt x="3077591" y="1565315"/>
                  <a:pt x="3059112" y="1547537"/>
                  <a:pt x="3059112" y="1525624"/>
                </a:cubicBezTo>
                <a:cubicBezTo>
                  <a:pt x="3059112" y="1503697"/>
                  <a:pt x="3077591" y="1485941"/>
                  <a:pt x="3100387" y="1485941"/>
                </a:cubicBezTo>
                <a:close/>
                <a:moveTo>
                  <a:pt x="2391608" y="1470059"/>
                </a:moveTo>
                <a:cubicBezTo>
                  <a:pt x="2414968" y="1470059"/>
                  <a:pt x="2433137" y="1488178"/>
                  <a:pt x="2433137" y="1511460"/>
                </a:cubicBezTo>
                <a:cubicBezTo>
                  <a:pt x="2433137" y="1514045"/>
                  <a:pt x="2430541" y="1516614"/>
                  <a:pt x="2430541" y="1519232"/>
                </a:cubicBezTo>
                <a:cubicBezTo>
                  <a:pt x="2438328" y="1508862"/>
                  <a:pt x="2451306" y="1501110"/>
                  <a:pt x="2464284" y="1501110"/>
                </a:cubicBezTo>
                <a:cubicBezTo>
                  <a:pt x="2485048" y="1501110"/>
                  <a:pt x="2500621" y="1514045"/>
                  <a:pt x="2503217" y="1534747"/>
                </a:cubicBezTo>
                <a:cubicBezTo>
                  <a:pt x="2511004" y="1524396"/>
                  <a:pt x="2521386" y="1516614"/>
                  <a:pt x="2534364" y="1516614"/>
                </a:cubicBezTo>
                <a:cubicBezTo>
                  <a:pt x="2552533" y="1516614"/>
                  <a:pt x="2565511" y="1526975"/>
                  <a:pt x="2573297" y="1542501"/>
                </a:cubicBezTo>
                <a:cubicBezTo>
                  <a:pt x="2578488" y="1529566"/>
                  <a:pt x="2591466" y="1519232"/>
                  <a:pt x="2609635" y="1519232"/>
                </a:cubicBezTo>
                <a:cubicBezTo>
                  <a:pt x="2630400" y="1519232"/>
                  <a:pt x="2648569" y="1537321"/>
                  <a:pt x="2648569" y="1558016"/>
                </a:cubicBezTo>
                <a:cubicBezTo>
                  <a:pt x="2648569" y="1581303"/>
                  <a:pt x="2630400" y="1599406"/>
                  <a:pt x="2609635" y="1599406"/>
                </a:cubicBezTo>
                <a:cubicBezTo>
                  <a:pt x="2591466" y="1599406"/>
                  <a:pt x="2578488" y="1589072"/>
                  <a:pt x="2570702" y="1576118"/>
                </a:cubicBezTo>
                <a:cubicBezTo>
                  <a:pt x="2565511" y="1589072"/>
                  <a:pt x="2552533" y="1596821"/>
                  <a:pt x="2536959" y="1596821"/>
                </a:cubicBezTo>
                <a:cubicBezTo>
                  <a:pt x="2552533" y="1604587"/>
                  <a:pt x="2560319" y="1617519"/>
                  <a:pt x="2560319" y="1633055"/>
                </a:cubicBezTo>
                <a:cubicBezTo>
                  <a:pt x="2568106" y="1625290"/>
                  <a:pt x="2578488" y="1622693"/>
                  <a:pt x="2591466" y="1622693"/>
                </a:cubicBezTo>
                <a:cubicBezTo>
                  <a:pt x="2609635" y="1622693"/>
                  <a:pt x="2625209" y="1635640"/>
                  <a:pt x="2630400" y="1653741"/>
                </a:cubicBezTo>
                <a:cubicBezTo>
                  <a:pt x="2635591" y="1648570"/>
                  <a:pt x="2643378" y="1645975"/>
                  <a:pt x="2651164" y="1645975"/>
                </a:cubicBezTo>
                <a:cubicBezTo>
                  <a:pt x="2666738" y="1645975"/>
                  <a:pt x="2679715" y="1656333"/>
                  <a:pt x="2687502" y="1669274"/>
                </a:cubicBezTo>
                <a:cubicBezTo>
                  <a:pt x="2692693" y="1666673"/>
                  <a:pt x="2697884" y="1664085"/>
                  <a:pt x="2705671" y="1664085"/>
                </a:cubicBezTo>
                <a:cubicBezTo>
                  <a:pt x="2718649" y="1664085"/>
                  <a:pt x="2729031" y="1669274"/>
                  <a:pt x="2736818" y="1679625"/>
                </a:cubicBezTo>
                <a:cubicBezTo>
                  <a:pt x="2744605" y="1671848"/>
                  <a:pt x="2754987" y="1669274"/>
                  <a:pt x="2765369" y="1669274"/>
                </a:cubicBezTo>
                <a:cubicBezTo>
                  <a:pt x="2775751" y="1669274"/>
                  <a:pt x="2786134" y="1671848"/>
                  <a:pt x="2793920" y="1679625"/>
                </a:cubicBezTo>
                <a:cubicBezTo>
                  <a:pt x="2799111" y="1664085"/>
                  <a:pt x="2812089" y="1653741"/>
                  <a:pt x="2830258" y="1653741"/>
                </a:cubicBezTo>
                <a:cubicBezTo>
                  <a:pt x="2853618" y="1653741"/>
                  <a:pt x="2871787" y="1671848"/>
                  <a:pt x="2871787" y="1695141"/>
                </a:cubicBezTo>
                <a:cubicBezTo>
                  <a:pt x="2871787" y="1718417"/>
                  <a:pt x="2853618" y="1736529"/>
                  <a:pt x="2830258" y="1736529"/>
                </a:cubicBezTo>
                <a:cubicBezTo>
                  <a:pt x="2819876" y="1736529"/>
                  <a:pt x="2809494" y="1731341"/>
                  <a:pt x="2801707" y="1723598"/>
                </a:cubicBezTo>
                <a:cubicBezTo>
                  <a:pt x="2796516" y="1739114"/>
                  <a:pt x="2780942" y="1749463"/>
                  <a:pt x="2765369" y="1749463"/>
                </a:cubicBezTo>
                <a:cubicBezTo>
                  <a:pt x="2752391" y="1749463"/>
                  <a:pt x="2742009" y="1744284"/>
                  <a:pt x="2734222" y="1733944"/>
                </a:cubicBezTo>
                <a:cubicBezTo>
                  <a:pt x="2726436" y="1741713"/>
                  <a:pt x="2716053" y="1744284"/>
                  <a:pt x="2705671" y="1744284"/>
                </a:cubicBezTo>
                <a:cubicBezTo>
                  <a:pt x="2690098" y="1744284"/>
                  <a:pt x="2677120" y="1736529"/>
                  <a:pt x="2669333" y="1721013"/>
                </a:cubicBezTo>
                <a:cubicBezTo>
                  <a:pt x="2664142" y="1726176"/>
                  <a:pt x="2656355" y="1728762"/>
                  <a:pt x="2651164" y="1728762"/>
                </a:cubicBezTo>
                <a:cubicBezTo>
                  <a:pt x="2630400" y="1728762"/>
                  <a:pt x="2614826" y="1713247"/>
                  <a:pt x="2612231" y="1695141"/>
                </a:cubicBezTo>
                <a:cubicBezTo>
                  <a:pt x="2604444" y="1700311"/>
                  <a:pt x="2599253" y="1702913"/>
                  <a:pt x="2591466" y="1702913"/>
                </a:cubicBezTo>
                <a:cubicBezTo>
                  <a:pt x="2568106" y="1702913"/>
                  <a:pt x="2549937" y="1684795"/>
                  <a:pt x="2549937" y="1661508"/>
                </a:cubicBezTo>
                <a:cubicBezTo>
                  <a:pt x="2542150" y="1669274"/>
                  <a:pt x="2531768" y="1674444"/>
                  <a:pt x="2521386" y="1674444"/>
                </a:cubicBezTo>
                <a:cubicBezTo>
                  <a:pt x="2498026" y="1674444"/>
                  <a:pt x="2479857" y="1656333"/>
                  <a:pt x="2479857" y="1635640"/>
                </a:cubicBezTo>
                <a:cubicBezTo>
                  <a:pt x="2479857" y="1612353"/>
                  <a:pt x="2498026" y="1596821"/>
                  <a:pt x="2518790" y="1594252"/>
                </a:cubicBezTo>
                <a:cubicBezTo>
                  <a:pt x="2505813" y="1589072"/>
                  <a:pt x="2498026" y="1578720"/>
                  <a:pt x="2495430" y="1565778"/>
                </a:cubicBezTo>
                <a:cubicBezTo>
                  <a:pt x="2487644" y="1573541"/>
                  <a:pt x="2477261" y="1581303"/>
                  <a:pt x="2464284" y="1581303"/>
                </a:cubicBezTo>
                <a:cubicBezTo>
                  <a:pt x="2461688" y="1581303"/>
                  <a:pt x="2456497" y="1578720"/>
                  <a:pt x="2453901" y="1578720"/>
                </a:cubicBezTo>
                <a:cubicBezTo>
                  <a:pt x="2464284" y="1586473"/>
                  <a:pt x="2472070" y="1599406"/>
                  <a:pt x="2472070" y="1612353"/>
                </a:cubicBezTo>
                <a:cubicBezTo>
                  <a:pt x="2472070" y="1635640"/>
                  <a:pt x="2453901" y="1653741"/>
                  <a:pt x="2433137" y="1653741"/>
                </a:cubicBezTo>
                <a:cubicBezTo>
                  <a:pt x="2409777" y="1653741"/>
                  <a:pt x="2391608" y="1635640"/>
                  <a:pt x="2391608" y="1612353"/>
                </a:cubicBezTo>
                <a:cubicBezTo>
                  <a:pt x="2391608" y="1591651"/>
                  <a:pt x="2409777" y="1570954"/>
                  <a:pt x="2433137" y="1570954"/>
                </a:cubicBezTo>
                <a:cubicBezTo>
                  <a:pt x="2435732" y="1570954"/>
                  <a:pt x="2440923" y="1573541"/>
                  <a:pt x="2443519" y="1573541"/>
                </a:cubicBezTo>
                <a:cubicBezTo>
                  <a:pt x="2433137" y="1568366"/>
                  <a:pt x="2422755" y="1555438"/>
                  <a:pt x="2422755" y="1539917"/>
                </a:cubicBezTo>
                <a:cubicBezTo>
                  <a:pt x="2422755" y="1537321"/>
                  <a:pt x="2425350" y="1534747"/>
                  <a:pt x="2425350" y="1532162"/>
                </a:cubicBezTo>
                <a:cubicBezTo>
                  <a:pt x="2417563" y="1542501"/>
                  <a:pt x="2407181" y="1550263"/>
                  <a:pt x="2391608" y="1550263"/>
                </a:cubicBezTo>
                <a:cubicBezTo>
                  <a:pt x="2370843" y="1550263"/>
                  <a:pt x="2352674" y="1532162"/>
                  <a:pt x="2352674" y="1511460"/>
                </a:cubicBezTo>
                <a:cubicBezTo>
                  <a:pt x="2352674" y="1488178"/>
                  <a:pt x="2370843" y="1470059"/>
                  <a:pt x="2391608" y="1470059"/>
                </a:cubicBezTo>
                <a:close/>
                <a:moveTo>
                  <a:pt x="3433763" y="1457356"/>
                </a:moveTo>
                <a:cubicBezTo>
                  <a:pt x="3455682" y="1457356"/>
                  <a:pt x="3473451" y="1475140"/>
                  <a:pt x="3473451" y="1497045"/>
                </a:cubicBezTo>
                <a:cubicBezTo>
                  <a:pt x="3473451" y="1518972"/>
                  <a:pt x="3455682" y="1536744"/>
                  <a:pt x="3433763" y="1536744"/>
                </a:cubicBezTo>
                <a:cubicBezTo>
                  <a:pt x="3411844" y="1536744"/>
                  <a:pt x="3394075" y="1518972"/>
                  <a:pt x="3394075" y="1497045"/>
                </a:cubicBezTo>
                <a:cubicBezTo>
                  <a:pt x="3394075" y="1475140"/>
                  <a:pt x="3411844" y="1457356"/>
                  <a:pt x="3433763" y="1457356"/>
                </a:cubicBezTo>
                <a:close/>
                <a:moveTo>
                  <a:pt x="2782094" y="1457356"/>
                </a:moveTo>
                <a:cubicBezTo>
                  <a:pt x="2804452" y="1457356"/>
                  <a:pt x="2822576" y="1475842"/>
                  <a:pt x="2822576" y="1498648"/>
                </a:cubicBezTo>
                <a:cubicBezTo>
                  <a:pt x="2822576" y="1521433"/>
                  <a:pt x="2804452" y="1539917"/>
                  <a:pt x="2782094" y="1539917"/>
                </a:cubicBezTo>
                <a:cubicBezTo>
                  <a:pt x="2759736" y="1539917"/>
                  <a:pt x="2741612" y="1521433"/>
                  <a:pt x="2741612" y="1498648"/>
                </a:cubicBezTo>
                <a:cubicBezTo>
                  <a:pt x="2741612" y="1475842"/>
                  <a:pt x="2759736" y="1457356"/>
                  <a:pt x="2782094" y="1457356"/>
                </a:cubicBezTo>
                <a:close/>
                <a:moveTo>
                  <a:pt x="1466057" y="1433541"/>
                </a:moveTo>
                <a:cubicBezTo>
                  <a:pt x="1488415" y="1433541"/>
                  <a:pt x="1506539" y="1451307"/>
                  <a:pt x="1506539" y="1473233"/>
                </a:cubicBezTo>
                <a:cubicBezTo>
                  <a:pt x="1506539" y="1495158"/>
                  <a:pt x="1488415" y="1512929"/>
                  <a:pt x="1466057" y="1512929"/>
                </a:cubicBezTo>
                <a:cubicBezTo>
                  <a:pt x="1443699" y="1512929"/>
                  <a:pt x="1425575" y="1495158"/>
                  <a:pt x="1425575" y="1473233"/>
                </a:cubicBezTo>
                <a:cubicBezTo>
                  <a:pt x="1425575" y="1451307"/>
                  <a:pt x="1443699" y="1433541"/>
                  <a:pt x="1466057" y="1433541"/>
                </a:cubicBezTo>
                <a:close/>
                <a:moveTo>
                  <a:pt x="2886075" y="1392274"/>
                </a:moveTo>
                <a:cubicBezTo>
                  <a:pt x="2907994" y="1392274"/>
                  <a:pt x="2925763" y="1410057"/>
                  <a:pt x="2925763" y="1431947"/>
                </a:cubicBezTo>
                <a:cubicBezTo>
                  <a:pt x="2925763" y="1453878"/>
                  <a:pt x="2907994" y="1471650"/>
                  <a:pt x="2886075" y="1471650"/>
                </a:cubicBezTo>
                <a:cubicBezTo>
                  <a:pt x="2864156" y="1471650"/>
                  <a:pt x="2846387" y="1453878"/>
                  <a:pt x="2846387" y="1431947"/>
                </a:cubicBezTo>
                <a:cubicBezTo>
                  <a:pt x="2846387" y="1410057"/>
                  <a:pt x="2864156" y="1392274"/>
                  <a:pt x="2886075" y="1392274"/>
                </a:cubicBezTo>
                <a:close/>
                <a:moveTo>
                  <a:pt x="3221037" y="1381149"/>
                </a:moveTo>
                <a:cubicBezTo>
                  <a:pt x="3242956" y="1381149"/>
                  <a:pt x="3260725" y="1399293"/>
                  <a:pt x="3260725" y="1421647"/>
                </a:cubicBezTo>
                <a:cubicBezTo>
                  <a:pt x="3260725" y="1444002"/>
                  <a:pt x="3242956" y="1462129"/>
                  <a:pt x="3221037" y="1462129"/>
                </a:cubicBezTo>
                <a:cubicBezTo>
                  <a:pt x="3199118" y="1462129"/>
                  <a:pt x="3181349" y="1444002"/>
                  <a:pt x="3181349" y="1421647"/>
                </a:cubicBezTo>
                <a:cubicBezTo>
                  <a:pt x="3181349" y="1399293"/>
                  <a:pt x="3199118" y="1381149"/>
                  <a:pt x="3221037" y="1381149"/>
                </a:cubicBezTo>
                <a:close/>
                <a:moveTo>
                  <a:pt x="2375693" y="1379586"/>
                </a:moveTo>
                <a:cubicBezTo>
                  <a:pt x="2398927" y="1379586"/>
                  <a:pt x="2417762" y="1397334"/>
                  <a:pt x="2417762" y="1419260"/>
                </a:cubicBezTo>
                <a:cubicBezTo>
                  <a:pt x="2417762" y="1441183"/>
                  <a:pt x="2398927" y="1458954"/>
                  <a:pt x="2375693" y="1458954"/>
                </a:cubicBezTo>
                <a:cubicBezTo>
                  <a:pt x="2352459" y="1458954"/>
                  <a:pt x="2333624" y="1441183"/>
                  <a:pt x="2333624" y="1419260"/>
                </a:cubicBezTo>
                <a:cubicBezTo>
                  <a:pt x="2333624" y="1397334"/>
                  <a:pt x="2352459" y="1379586"/>
                  <a:pt x="2375693" y="1379586"/>
                </a:cubicBezTo>
                <a:close/>
                <a:moveTo>
                  <a:pt x="2463799" y="1373234"/>
                </a:moveTo>
                <a:cubicBezTo>
                  <a:pt x="2486595" y="1373234"/>
                  <a:pt x="2505074" y="1391350"/>
                  <a:pt x="2505074" y="1413717"/>
                </a:cubicBezTo>
                <a:cubicBezTo>
                  <a:pt x="2505074" y="1436066"/>
                  <a:pt x="2486595" y="1454183"/>
                  <a:pt x="2463799" y="1454183"/>
                </a:cubicBezTo>
                <a:cubicBezTo>
                  <a:pt x="2441003" y="1454183"/>
                  <a:pt x="2422524" y="1436066"/>
                  <a:pt x="2422524" y="1413717"/>
                </a:cubicBezTo>
                <a:cubicBezTo>
                  <a:pt x="2422524" y="1391350"/>
                  <a:pt x="2441003" y="1373234"/>
                  <a:pt x="2463799" y="1373234"/>
                </a:cubicBezTo>
                <a:close/>
                <a:moveTo>
                  <a:pt x="1727994" y="1373234"/>
                </a:moveTo>
                <a:cubicBezTo>
                  <a:pt x="1750352" y="1373234"/>
                  <a:pt x="1768476" y="1391350"/>
                  <a:pt x="1768476" y="1413717"/>
                </a:cubicBezTo>
                <a:cubicBezTo>
                  <a:pt x="1768476" y="1436066"/>
                  <a:pt x="1750352" y="1454183"/>
                  <a:pt x="1727994" y="1454183"/>
                </a:cubicBezTo>
                <a:cubicBezTo>
                  <a:pt x="1705636" y="1454183"/>
                  <a:pt x="1687512" y="1436066"/>
                  <a:pt x="1687512" y="1413717"/>
                </a:cubicBezTo>
                <a:cubicBezTo>
                  <a:pt x="1687512" y="1391350"/>
                  <a:pt x="1705636" y="1373234"/>
                  <a:pt x="1727994" y="1373234"/>
                </a:cubicBezTo>
                <a:close/>
                <a:moveTo>
                  <a:pt x="521494" y="1373198"/>
                </a:moveTo>
                <a:cubicBezTo>
                  <a:pt x="543852" y="1373198"/>
                  <a:pt x="561976" y="1391321"/>
                  <a:pt x="561976" y="1413683"/>
                </a:cubicBezTo>
                <a:cubicBezTo>
                  <a:pt x="561976" y="1436037"/>
                  <a:pt x="543852" y="1454165"/>
                  <a:pt x="521494" y="1454165"/>
                </a:cubicBezTo>
                <a:cubicBezTo>
                  <a:pt x="499136" y="1454165"/>
                  <a:pt x="481012" y="1436037"/>
                  <a:pt x="481012" y="1413683"/>
                </a:cubicBezTo>
                <a:cubicBezTo>
                  <a:pt x="481012" y="1391321"/>
                  <a:pt x="499136" y="1373198"/>
                  <a:pt x="521494" y="1373198"/>
                </a:cubicBezTo>
                <a:close/>
                <a:moveTo>
                  <a:pt x="3783012" y="1371616"/>
                </a:moveTo>
                <a:cubicBezTo>
                  <a:pt x="3783012" y="1371616"/>
                  <a:pt x="3783012" y="1371616"/>
                  <a:pt x="3783012" y="1446236"/>
                </a:cubicBezTo>
                <a:cubicBezTo>
                  <a:pt x="3767426" y="1441083"/>
                  <a:pt x="3754437" y="1428218"/>
                  <a:pt x="3754437" y="1410209"/>
                </a:cubicBezTo>
                <a:cubicBezTo>
                  <a:pt x="3754437" y="1392200"/>
                  <a:pt x="3767426" y="1376758"/>
                  <a:pt x="3783012" y="1371616"/>
                </a:cubicBezTo>
                <a:close/>
                <a:moveTo>
                  <a:pt x="2289926" y="1365287"/>
                </a:moveTo>
                <a:cubicBezTo>
                  <a:pt x="2313237" y="1365287"/>
                  <a:pt x="2331368" y="1383421"/>
                  <a:pt x="2331368" y="1404152"/>
                </a:cubicBezTo>
                <a:cubicBezTo>
                  <a:pt x="2331368" y="1417082"/>
                  <a:pt x="2326188" y="1427450"/>
                  <a:pt x="2318418" y="1432628"/>
                </a:cubicBezTo>
                <a:cubicBezTo>
                  <a:pt x="2336549" y="1437819"/>
                  <a:pt x="2349499" y="1453360"/>
                  <a:pt x="2349499" y="1471480"/>
                </a:cubicBezTo>
                <a:cubicBezTo>
                  <a:pt x="2349499" y="1494796"/>
                  <a:pt x="2331368" y="1512929"/>
                  <a:pt x="2310647" y="1512929"/>
                </a:cubicBezTo>
                <a:cubicBezTo>
                  <a:pt x="2287336" y="1512929"/>
                  <a:pt x="2269205" y="1494796"/>
                  <a:pt x="2269205" y="1471480"/>
                </a:cubicBezTo>
                <a:cubicBezTo>
                  <a:pt x="2269205" y="1461112"/>
                  <a:pt x="2274385" y="1450752"/>
                  <a:pt x="2282156" y="1442989"/>
                </a:cubicBezTo>
                <a:cubicBezTo>
                  <a:pt x="2264025" y="1440398"/>
                  <a:pt x="2251074" y="1424855"/>
                  <a:pt x="2251074" y="1404152"/>
                </a:cubicBezTo>
                <a:cubicBezTo>
                  <a:pt x="2251074" y="1383421"/>
                  <a:pt x="2269205" y="1365287"/>
                  <a:pt x="2289926" y="1365287"/>
                </a:cubicBezTo>
                <a:close/>
                <a:moveTo>
                  <a:pt x="1932781" y="1355767"/>
                </a:moveTo>
                <a:cubicBezTo>
                  <a:pt x="1955139" y="1355767"/>
                  <a:pt x="1973263" y="1373533"/>
                  <a:pt x="1973263" y="1395459"/>
                </a:cubicBezTo>
                <a:cubicBezTo>
                  <a:pt x="1973263" y="1417360"/>
                  <a:pt x="1955139" y="1435142"/>
                  <a:pt x="1932781" y="1435142"/>
                </a:cubicBezTo>
                <a:cubicBezTo>
                  <a:pt x="1910423" y="1435142"/>
                  <a:pt x="1892299" y="1417360"/>
                  <a:pt x="1892299" y="1395459"/>
                </a:cubicBezTo>
                <a:cubicBezTo>
                  <a:pt x="1892299" y="1373533"/>
                  <a:pt x="1910423" y="1355767"/>
                  <a:pt x="1932781" y="1355767"/>
                </a:cubicBezTo>
                <a:close/>
                <a:moveTo>
                  <a:pt x="2560637" y="1344661"/>
                </a:moveTo>
                <a:cubicBezTo>
                  <a:pt x="2583433" y="1344661"/>
                  <a:pt x="2601912" y="1362792"/>
                  <a:pt x="2601912" y="1385141"/>
                </a:cubicBezTo>
                <a:cubicBezTo>
                  <a:pt x="2601912" y="1407486"/>
                  <a:pt x="2583433" y="1425620"/>
                  <a:pt x="2560637" y="1425620"/>
                </a:cubicBezTo>
                <a:cubicBezTo>
                  <a:pt x="2537841" y="1425620"/>
                  <a:pt x="2519362" y="1407486"/>
                  <a:pt x="2519362" y="1385141"/>
                </a:cubicBezTo>
                <a:cubicBezTo>
                  <a:pt x="2519362" y="1362792"/>
                  <a:pt x="2537841" y="1344661"/>
                  <a:pt x="2560637" y="1344661"/>
                </a:cubicBezTo>
                <a:close/>
                <a:moveTo>
                  <a:pt x="2204569" y="1335127"/>
                </a:moveTo>
                <a:cubicBezTo>
                  <a:pt x="2228102" y="1335127"/>
                  <a:pt x="2246405" y="1353314"/>
                  <a:pt x="2246405" y="1374097"/>
                </a:cubicBezTo>
                <a:cubicBezTo>
                  <a:pt x="2246405" y="1387075"/>
                  <a:pt x="2241176" y="1394887"/>
                  <a:pt x="2235946" y="1402667"/>
                </a:cubicBezTo>
                <a:cubicBezTo>
                  <a:pt x="2246405" y="1410461"/>
                  <a:pt x="2254249" y="1423441"/>
                  <a:pt x="2254249" y="1436441"/>
                </a:cubicBezTo>
                <a:cubicBezTo>
                  <a:pt x="2254249" y="1459813"/>
                  <a:pt x="2235946" y="1478008"/>
                  <a:pt x="2212413" y="1478008"/>
                </a:cubicBezTo>
                <a:cubicBezTo>
                  <a:pt x="2191496" y="1478008"/>
                  <a:pt x="2173193" y="1459813"/>
                  <a:pt x="2173193" y="1436441"/>
                </a:cubicBezTo>
                <a:cubicBezTo>
                  <a:pt x="2173193" y="1426048"/>
                  <a:pt x="2175808" y="1415650"/>
                  <a:pt x="2183652" y="1407868"/>
                </a:cubicBezTo>
                <a:cubicBezTo>
                  <a:pt x="2173193" y="1402667"/>
                  <a:pt x="2165349" y="1389676"/>
                  <a:pt x="2165349" y="1374097"/>
                </a:cubicBezTo>
                <a:cubicBezTo>
                  <a:pt x="2165349" y="1353314"/>
                  <a:pt x="2183652" y="1335127"/>
                  <a:pt x="2204569" y="1335127"/>
                </a:cubicBezTo>
                <a:close/>
                <a:moveTo>
                  <a:pt x="3576638" y="1316072"/>
                </a:moveTo>
                <a:cubicBezTo>
                  <a:pt x="3598557" y="1316072"/>
                  <a:pt x="3616326" y="1334194"/>
                  <a:pt x="3616326" y="1356553"/>
                </a:cubicBezTo>
                <a:cubicBezTo>
                  <a:pt x="3616326" y="1378919"/>
                  <a:pt x="3598557" y="1397036"/>
                  <a:pt x="3576638" y="1397036"/>
                </a:cubicBezTo>
                <a:cubicBezTo>
                  <a:pt x="3554719" y="1397036"/>
                  <a:pt x="3536950" y="1378919"/>
                  <a:pt x="3536950" y="1356553"/>
                </a:cubicBezTo>
                <a:cubicBezTo>
                  <a:pt x="3536950" y="1334194"/>
                  <a:pt x="3554719" y="1316072"/>
                  <a:pt x="3576638" y="1316072"/>
                </a:cubicBezTo>
                <a:close/>
                <a:moveTo>
                  <a:pt x="3005931" y="1301794"/>
                </a:moveTo>
                <a:cubicBezTo>
                  <a:pt x="3028289" y="1301794"/>
                  <a:pt x="3046413" y="1319548"/>
                  <a:pt x="3046413" y="1341473"/>
                </a:cubicBezTo>
                <a:cubicBezTo>
                  <a:pt x="3046413" y="1363396"/>
                  <a:pt x="3028289" y="1381149"/>
                  <a:pt x="3005931" y="1381149"/>
                </a:cubicBezTo>
                <a:cubicBezTo>
                  <a:pt x="2983573" y="1381149"/>
                  <a:pt x="2965449" y="1363396"/>
                  <a:pt x="2965449" y="1341473"/>
                </a:cubicBezTo>
                <a:cubicBezTo>
                  <a:pt x="2965449" y="1319548"/>
                  <a:pt x="2983573" y="1301794"/>
                  <a:pt x="3005931" y="1301794"/>
                </a:cubicBezTo>
                <a:close/>
                <a:moveTo>
                  <a:pt x="2667794" y="1293846"/>
                </a:moveTo>
                <a:cubicBezTo>
                  <a:pt x="2690152" y="1293846"/>
                  <a:pt x="2708276" y="1312315"/>
                  <a:pt x="2708276" y="1335127"/>
                </a:cubicBezTo>
                <a:cubicBezTo>
                  <a:pt x="2708276" y="1357934"/>
                  <a:pt x="2690152" y="1376396"/>
                  <a:pt x="2667794" y="1376396"/>
                </a:cubicBezTo>
                <a:cubicBezTo>
                  <a:pt x="2645436" y="1376396"/>
                  <a:pt x="2627312" y="1357934"/>
                  <a:pt x="2627312" y="1335127"/>
                </a:cubicBezTo>
                <a:cubicBezTo>
                  <a:pt x="2627312" y="1312315"/>
                  <a:pt x="2645436" y="1293846"/>
                  <a:pt x="2667794" y="1293846"/>
                </a:cubicBezTo>
                <a:close/>
                <a:moveTo>
                  <a:pt x="3358357" y="1254155"/>
                </a:moveTo>
                <a:cubicBezTo>
                  <a:pt x="3380715" y="1254155"/>
                  <a:pt x="3398839" y="1272282"/>
                  <a:pt x="3398839" y="1294648"/>
                </a:cubicBezTo>
                <a:cubicBezTo>
                  <a:pt x="3398839" y="1316998"/>
                  <a:pt x="3380715" y="1335127"/>
                  <a:pt x="3358357" y="1335127"/>
                </a:cubicBezTo>
                <a:cubicBezTo>
                  <a:pt x="3335999" y="1335127"/>
                  <a:pt x="3317875" y="1316998"/>
                  <a:pt x="3317875" y="1294648"/>
                </a:cubicBezTo>
                <a:cubicBezTo>
                  <a:pt x="3317875" y="1272282"/>
                  <a:pt x="3335999" y="1254155"/>
                  <a:pt x="3358357" y="1254155"/>
                </a:cubicBezTo>
                <a:close/>
                <a:moveTo>
                  <a:pt x="2229644" y="1244636"/>
                </a:moveTo>
                <a:cubicBezTo>
                  <a:pt x="2252002" y="1244636"/>
                  <a:pt x="2270126" y="1263115"/>
                  <a:pt x="2270126" y="1285911"/>
                </a:cubicBezTo>
                <a:cubicBezTo>
                  <a:pt x="2270126" y="1308717"/>
                  <a:pt x="2252002" y="1327180"/>
                  <a:pt x="2229644" y="1327180"/>
                </a:cubicBezTo>
                <a:cubicBezTo>
                  <a:pt x="2207286" y="1327180"/>
                  <a:pt x="2189162" y="1308717"/>
                  <a:pt x="2189162" y="1285911"/>
                </a:cubicBezTo>
                <a:cubicBezTo>
                  <a:pt x="2189162" y="1263115"/>
                  <a:pt x="2207286" y="1244636"/>
                  <a:pt x="2229644" y="1244636"/>
                </a:cubicBezTo>
                <a:close/>
                <a:moveTo>
                  <a:pt x="928688" y="1244604"/>
                </a:moveTo>
                <a:cubicBezTo>
                  <a:pt x="950607" y="1244604"/>
                  <a:pt x="968376" y="1262378"/>
                  <a:pt x="968376" y="1284298"/>
                </a:cubicBezTo>
                <a:cubicBezTo>
                  <a:pt x="968376" y="1306214"/>
                  <a:pt x="950607" y="1323987"/>
                  <a:pt x="928688" y="1323987"/>
                </a:cubicBezTo>
                <a:cubicBezTo>
                  <a:pt x="906769" y="1323987"/>
                  <a:pt x="889000" y="1306214"/>
                  <a:pt x="889000" y="1284298"/>
                </a:cubicBezTo>
                <a:cubicBezTo>
                  <a:pt x="889000" y="1262378"/>
                  <a:pt x="906769" y="1244604"/>
                  <a:pt x="928688" y="1244604"/>
                </a:cubicBezTo>
                <a:close/>
                <a:moveTo>
                  <a:pt x="2131287" y="1238287"/>
                </a:moveTo>
                <a:cubicBezTo>
                  <a:pt x="2151993" y="1238287"/>
                  <a:pt x="2170112" y="1256525"/>
                  <a:pt x="2170112" y="1277405"/>
                </a:cubicBezTo>
                <a:cubicBezTo>
                  <a:pt x="2170112" y="1293014"/>
                  <a:pt x="2162347" y="1308672"/>
                  <a:pt x="2146817" y="1313881"/>
                </a:cubicBezTo>
                <a:cubicBezTo>
                  <a:pt x="2149405" y="1319085"/>
                  <a:pt x="2151993" y="1326907"/>
                  <a:pt x="2151993" y="1334737"/>
                </a:cubicBezTo>
                <a:cubicBezTo>
                  <a:pt x="2151993" y="1355577"/>
                  <a:pt x="2133875" y="1373826"/>
                  <a:pt x="2113169" y="1373826"/>
                </a:cubicBezTo>
                <a:cubicBezTo>
                  <a:pt x="2113169" y="1373826"/>
                  <a:pt x="2113169" y="1373826"/>
                  <a:pt x="2110580" y="1373826"/>
                </a:cubicBezTo>
                <a:cubicBezTo>
                  <a:pt x="2123522" y="1381651"/>
                  <a:pt x="2131287" y="1394694"/>
                  <a:pt x="2131287" y="1407716"/>
                </a:cubicBezTo>
                <a:cubicBezTo>
                  <a:pt x="2131287" y="1431167"/>
                  <a:pt x="2113169" y="1449420"/>
                  <a:pt x="2089874" y="1449420"/>
                </a:cubicBezTo>
                <a:cubicBezTo>
                  <a:pt x="2069167" y="1449420"/>
                  <a:pt x="2051049" y="1431167"/>
                  <a:pt x="2051049" y="1407716"/>
                </a:cubicBezTo>
                <a:cubicBezTo>
                  <a:pt x="2051049" y="1395989"/>
                  <a:pt x="2055578" y="1385549"/>
                  <a:pt x="2062696" y="1378070"/>
                </a:cubicBezTo>
                <a:lnTo>
                  <a:pt x="2089835" y="1366028"/>
                </a:lnTo>
                <a:lnTo>
                  <a:pt x="2092462" y="1368609"/>
                </a:lnTo>
                <a:cubicBezTo>
                  <a:pt x="2089874" y="1366009"/>
                  <a:pt x="2089874" y="1366009"/>
                  <a:pt x="2089874" y="1366009"/>
                </a:cubicBezTo>
                <a:lnTo>
                  <a:pt x="2089835" y="1366028"/>
                </a:lnTo>
                <a:lnTo>
                  <a:pt x="2077255" y="1353618"/>
                </a:lnTo>
                <a:cubicBezTo>
                  <a:pt x="2073697" y="1347762"/>
                  <a:pt x="2071755" y="1341263"/>
                  <a:pt x="2071755" y="1334737"/>
                </a:cubicBezTo>
                <a:cubicBezTo>
                  <a:pt x="2071755" y="1316480"/>
                  <a:pt x="2082109" y="1303474"/>
                  <a:pt x="2095050" y="1298241"/>
                </a:cubicBezTo>
                <a:cubicBezTo>
                  <a:pt x="2092462" y="1290416"/>
                  <a:pt x="2089874" y="1285203"/>
                  <a:pt x="2089874" y="1277405"/>
                </a:cubicBezTo>
                <a:cubicBezTo>
                  <a:pt x="2089874" y="1256525"/>
                  <a:pt x="2107992" y="1238287"/>
                  <a:pt x="2131287" y="1238287"/>
                </a:cubicBezTo>
                <a:close/>
                <a:moveTo>
                  <a:pt x="2332831" y="1230353"/>
                </a:moveTo>
                <a:cubicBezTo>
                  <a:pt x="2355189" y="1230353"/>
                  <a:pt x="2373313" y="1248488"/>
                  <a:pt x="2373313" y="1270834"/>
                </a:cubicBezTo>
                <a:cubicBezTo>
                  <a:pt x="2373313" y="1293185"/>
                  <a:pt x="2355189" y="1311311"/>
                  <a:pt x="2332831" y="1311311"/>
                </a:cubicBezTo>
                <a:cubicBezTo>
                  <a:pt x="2310473" y="1311311"/>
                  <a:pt x="2292349" y="1293185"/>
                  <a:pt x="2292349" y="1270834"/>
                </a:cubicBezTo>
                <a:cubicBezTo>
                  <a:pt x="2292349" y="1248488"/>
                  <a:pt x="2310473" y="1230353"/>
                  <a:pt x="2332831" y="1230353"/>
                </a:cubicBezTo>
                <a:close/>
                <a:moveTo>
                  <a:pt x="2787650" y="1217649"/>
                </a:moveTo>
                <a:cubicBezTo>
                  <a:pt x="2809569" y="1217649"/>
                  <a:pt x="2827338" y="1235794"/>
                  <a:pt x="2827338" y="1258143"/>
                </a:cubicBezTo>
                <a:cubicBezTo>
                  <a:pt x="2827338" y="1280492"/>
                  <a:pt x="2809569" y="1298619"/>
                  <a:pt x="2787650" y="1298619"/>
                </a:cubicBezTo>
                <a:cubicBezTo>
                  <a:pt x="2765731" y="1298619"/>
                  <a:pt x="2747962" y="1280492"/>
                  <a:pt x="2747962" y="1258143"/>
                </a:cubicBezTo>
                <a:cubicBezTo>
                  <a:pt x="2747962" y="1235794"/>
                  <a:pt x="2765731" y="1217649"/>
                  <a:pt x="2787650" y="1217649"/>
                </a:cubicBezTo>
                <a:close/>
                <a:moveTo>
                  <a:pt x="2032773" y="1209730"/>
                </a:moveTo>
                <a:cubicBezTo>
                  <a:pt x="2053527" y="1209730"/>
                  <a:pt x="2071687" y="1227983"/>
                  <a:pt x="2071687" y="1251478"/>
                </a:cubicBezTo>
                <a:cubicBezTo>
                  <a:pt x="2071687" y="1269757"/>
                  <a:pt x="2061310" y="1282804"/>
                  <a:pt x="2045745" y="1288032"/>
                </a:cubicBezTo>
                <a:cubicBezTo>
                  <a:pt x="2045745" y="1311511"/>
                  <a:pt x="2027585" y="1327180"/>
                  <a:pt x="2006831" y="1327180"/>
                </a:cubicBezTo>
                <a:cubicBezTo>
                  <a:pt x="1983483" y="1327180"/>
                  <a:pt x="1965324" y="1308909"/>
                  <a:pt x="1965324" y="1288032"/>
                </a:cubicBezTo>
                <a:cubicBezTo>
                  <a:pt x="1965324" y="1269757"/>
                  <a:pt x="1975701" y="1254091"/>
                  <a:pt x="1991266" y="1248878"/>
                </a:cubicBezTo>
                <a:cubicBezTo>
                  <a:pt x="1993860" y="1227983"/>
                  <a:pt x="2009425" y="1209730"/>
                  <a:pt x="2032773" y="1209730"/>
                </a:cubicBezTo>
                <a:close/>
                <a:moveTo>
                  <a:pt x="2442369" y="1192261"/>
                </a:moveTo>
                <a:cubicBezTo>
                  <a:pt x="2464727" y="1192261"/>
                  <a:pt x="2482851" y="1210378"/>
                  <a:pt x="2482851" y="1232725"/>
                </a:cubicBezTo>
                <a:cubicBezTo>
                  <a:pt x="2482851" y="1255101"/>
                  <a:pt x="2464727" y="1273223"/>
                  <a:pt x="2442369" y="1273223"/>
                </a:cubicBezTo>
                <a:cubicBezTo>
                  <a:pt x="2420011" y="1273223"/>
                  <a:pt x="2401887" y="1255101"/>
                  <a:pt x="2401887" y="1232725"/>
                </a:cubicBezTo>
                <a:cubicBezTo>
                  <a:pt x="2401887" y="1210378"/>
                  <a:pt x="2420011" y="1192261"/>
                  <a:pt x="2442369" y="1192261"/>
                </a:cubicBezTo>
                <a:close/>
                <a:moveTo>
                  <a:pt x="3140869" y="1187489"/>
                </a:moveTo>
                <a:cubicBezTo>
                  <a:pt x="3163227" y="1187489"/>
                  <a:pt x="3181351" y="1205256"/>
                  <a:pt x="3181351" y="1227172"/>
                </a:cubicBezTo>
                <a:cubicBezTo>
                  <a:pt x="3181351" y="1249088"/>
                  <a:pt x="3163227" y="1266877"/>
                  <a:pt x="3140869" y="1266877"/>
                </a:cubicBezTo>
                <a:cubicBezTo>
                  <a:pt x="3118511" y="1266877"/>
                  <a:pt x="3100387" y="1249088"/>
                  <a:pt x="3100387" y="1227172"/>
                </a:cubicBezTo>
                <a:cubicBezTo>
                  <a:pt x="3100387" y="1205256"/>
                  <a:pt x="3118511" y="1187489"/>
                  <a:pt x="3140869" y="1187489"/>
                </a:cubicBezTo>
                <a:close/>
                <a:moveTo>
                  <a:pt x="1255713" y="1176350"/>
                </a:moveTo>
                <a:cubicBezTo>
                  <a:pt x="1277632" y="1176350"/>
                  <a:pt x="1295401" y="1194474"/>
                  <a:pt x="1295401" y="1216829"/>
                </a:cubicBezTo>
                <a:cubicBezTo>
                  <a:pt x="1295401" y="1239188"/>
                  <a:pt x="1277632" y="1257312"/>
                  <a:pt x="1255713" y="1257312"/>
                </a:cubicBezTo>
                <a:cubicBezTo>
                  <a:pt x="1233794" y="1257312"/>
                  <a:pt x="1216025" y="1239188"/>
                  <a:pt x="1216025" y="1216829"/>
                </a:cubicBezTo>
                <a:cubicBezTo>
                  <a:pt x="1216025" y="1194474"/>
                  <a:pt x="1233794" y="1176350"/>
                  <a:pt x="1255713" y="1176350"/>
                </a:cubicBezTo>
                <a:close/>
                <a:moveTo>
                  <a:pt x="1717675" y="1168432"/>
                </a:moveTo>
                <a:cubicBezTo>
                  <a:pt x="1739594" y="1168432"/>
                  <a:pt x="1757363" y="1186567"/>
                  <a:pt x="1757363" y="1208913"/>
                </a:cubicBezTo>
                <a:cubicBezTo>
                  <a:pt x="1757363" y="1231275"/>
                  <a:pt x="1739594" y="1249410"/>
                  <a:pt x="1717675" y="1249410"/>
                </a:cubicBezTo>
                <a:cubicBezTo>
                  <a:pt x="1695756" y="1249410"/>
                  <a:pt x="1677987" y="1231275"/>
                  <a:pt x="1677987" y="1208913"/>
                </a:cubicBezTo>
                <a:cubicBezTo>
                  <a:pt x="1677987" y="1186567"/>
                  <a:pt x="1695756" y="1168432"/>
                  <a:pt x="1717675" y="1168432"/>
                </a:cubicBezTo>
                <a:close/>
                <a:moveTo>
                  <a:pt x="1512888" y="1155736"/>
                </a:moveTo>
                <a:cubicBezTo>
                  <a:pt x="1534807" y="1155736"/>
                  <a:pt x="1552576" y="1174219"/>
                  <a:pt x="1552576" y="1197001"/>
                </a:cubicBezTo>
                <a:cubicBezTo>
                  <a:pt x="1552576" y="1219808"/>
                  <a:pt x="1534807" y="1238287"/>
                  <a:pt x="1512888" y="1238287"/>
                </a:cubicBezTo>
                <a:cubicBezTo>
                  <a:pt x="1490969" y="1238287"/>
                  <a:pt x="1473200" y="1219808"/>
                  <a:pt x="1473200" y="1197001"/>
                </a:cubicBezTo>
                <a:cubicBezTo>
                  <a:pt x="1473200" y="1174219"/>
                  <a:pt x="1490969" y="1155736"/>
                  <a:pt x="1512888" y="1155736"/>
                </a:cubicBezTo>
                <a:close/>
                <a:moveTo>
                  <a:pt x="3725862" y="1152538"/>
                </a:moveTo>
                <a:cubicBezTo>
                  <a:pt x="3725862" y="1152538"/>
                  <a:pt x="3725862" y="1152538"/>
                  <a:pt x="3725862" y="1228735"/>
                </a:cubicBezTo>
                <a:cubicBezTo>
                  <a:pt x="3710276" y="1223481"/>
                  <a:pt x="3697287" y="1207715"/>
                  <a:pt x="3697287" y="1189327"/>
                </a:cubicBezTo>
                <a:cubicBezTo>
                  <a:pt x="3697287" y="1170936"/>
                  <a:pt x="3710276" y="1157790"/>
                  <a:pt x="3725862" y="1152538"/>
                </a:cubicBezTo>
                <a:close/>
                <a:moveTo>
                  <a:pt x="2564606" y="1130342"/>
                </a:moveTo>
                <a:cubicBezTo>
                  <a:pt x="2586964" y="1130342"/>
                  <a:pt x="2605088" y="1148109"/>
                  <a:pt x="2605088" y="1170033"/>
                </a:cubicBezTo>
                <a:cubicBezTo>
                  <a:pt x="2605088" y="1191946"/>
                  <a:pt x="2586964" y="1209730"/>
                  <a:pt x="2564606" y="1209730"/>
                </a:cubicBezTo>
                <a:cubicBezTo>
                  <a:pt x="2542248" y="1209730"/>
                  <a:pt x="2524124" y="1191946"/>
                  <a:pt x="2524124" y="1170033"/>
                </a:cubicBezTo>
                <a:cubicBezTo>
                  <a:pt x="2524124" y="1148109"/>
                  <a:pt x="2542248" y="1130342"/>
                  <a:pt x="2564606" y="1130342"/>
                </a:cubicBezTo>
                <a:close/>
                <a:moveTo>
                  <a:pt x="2920999" y="1114459"/>
                </a:moveTo>
                <a:cubicBezTo>
                  <a:pt x="2943795" y="1114459"/>
                  <a:pt x="2962274" y="1132938"/>
                  <a:pt x="2962274" y="1155736"/>
                </a:cubicBezTo>
                <a:cubicBezTo>
                  <a:pt x="2962274" y="1178522"/>
                  <a:pt x="2943795" y="1197001"/>
                  <a:pt x="2920999" y="1197001"/>
                </a:cubicBezTo>
                <a:cubicBezTo>
                  <a:pt x="2898203" y="1197001"/>
                  <a:pt x="2879724" y="1178522"/>
                  <a:pt x="2879724" y="1155736"/>
                </a:cubicBezTo>
                <a:cubicBezTo>
                  <a:pt x="2879724" y="1132938"/>
                  <a:pt x="2898203" y="1114459"/>
                  <a:pt x="2920999" y="1114459"/>
                </a:cubicBezTo>
                <a:close/>
                <a:moveTo>
                  <a:pt x="2094706" y="1114459"/>
                </a:moveTo>
                <a:cubicBezTo>
                  <a:pt x="2117064" y="1114459"/>
                  <a:pt x="2135188" y="1132593"/>
                  <a:pt x="2135188" y="1154951"/>
                </a:cubicBezTo>
                <a:cubicBezTo>
                  <a:pt x="2135188" y="1177317"/>
                  <a:pt x="2117064" y="1195436"/>
                  <a:pt x="2094706" y="1195436"/>
                </a:cubicBezTo>
                <a:cubicBezTo>
                  <a:pt x="2072348" y="1195436"/>
                  <a:pt x="2054224" y="1177317"/>
                  <a:pt x="2054224" y="1154951"/>
                </a:cubicBezTo>
                <a:cubicBezTo>
                  <a:pt x="2054224" y="1132593"/>
                  <a:pt x="2072348" y="1114459"/>
                  <a:pt x="2094706" y="1114459"/>
                </a:cubicBezTo>
                <a:close/>
                <a:moveTo>
                  <a:pt x="1983779" y="1114459"/>
                </a:moveTo>
                <a:cubicBezTo>
                  <a:pt x="2004417" y="1114459"/>
                  <a:pt x="2022475" y="1132593"/>
                  <a:pt x="2022475" y="1155892"/>
                </a:cubicBezTo>
                <a:cubicBezTo>
                  <a:pt x="2022475" y="1179191"/>
                  <a:pt x="2004417" y="1197305"/>
                  <a:pt x="1983779" y="1197305"/>
                </a:cubicBezTo>
                <a:cubicBezTo>
                  <a:pt x="1976040" y="1197305"/>
                  <a:pt x="1968301" y="1194707"/>
                  <a:pt x="1963142" y="1189531"/>
                </a:cubicBezTo>
                <a:cubicBezTo>
                  <a:pt x="1965721" y="1197305"/>
                  <a:pt x="1968301" y="1202490"/>
                  <a:pt x="1968301" y="1210256"/>
                </a:cubicBezTo>
                <a:cubicBezTo>
                  <a:pt x="1968301" y="1233552"/>
                  <a:pt x="1950243" y="1251672"/>
                  <a:pt x="1929606" y="1251672"/>
                </a:cubicBezTo>
                <a:cubicBezTo>
                  <a:pt x="1924446" y="1251672"/>
                  <a:pt x="1921867" y="1249076"/>
                  <a:pt x="1916707" y="1249076"/>
                </a:cubicBezTo>
                <a:cubicBezTo>
                  <a:pt x="1914128" y="1267208"/>
                  <a:pt x="1898649" y="1282737"/>
                  <a:pt x="1878012" y="1282737"/>
                </a:cubicBezTo>
                <a:cubicBezTo>
                  <a:pt x="1854795" y="1282737"/>
                  <a:pt x="1836737" y="1264624"/>
                  <a:pt x="1836737" y="1243895"/>
                </a:cubicBezTo>
                <a:cubicBezTo>
                  <a:pt x="1836737" y="1220624"/>
                  <a:pt x="1854795" y="1202490"/>
                  <a:pt x="1878012" y="1202490"/>
                </a:cubicBezTo>
                <a:cubicBezTo>
                  <a:pt x="1883171" y="1202490"/>
                  <a:pt x="1885751" y="1202490"/>
                  <a:pt x="1890910" y="1205068"/>
                </a:cubicBezTo>
                <a:cubicBezTo>
                  <a:pt x="1893490" y="1184371"/>
                  <a:pt x="1908968" y="1168828"/>
                  <a:pt x="1929606" y="1168828"/>
                </a:cubicBezTo>
                <a:cubicBezTo>
                  <a:pt x="1937345" y="1168828"/>
                  <a:pt x="1942504" y="1171413"/>
                  <a:pt x="1947664" y="1176594"/>
                </a:cubicBezTo>
                <a:cubicBezTo>
                  <a:pt x="1945084" y="1168828"/>
                  <a:pt x="1942504" y="1163641"/>
                  <a:pt x="1942504" y="1155892"/>
                </a:cubicBezTo>
                <a:cubicBezTo>
                  <a:pt x="1942504" y="1132593"/>
                  <a:pt x="1960562" y="1114459"/>
                  <a:pt x="1983779" y="1114459"/>
                </a:cubicBezTo>
                <a:close/>
                <a:moveTo>
                  <a:pt x="3513932" y="1103354"/>
                </a:moveTo>
                <a:cubicBezTo>
                  <a:pt x="3536290" y="1103354"/>
                  <a:pt x="3554414" y="1121484"/>
                  <a:pt x="3554414" y="1143815"/>
                </a:cubicBezTo>
                <a:cubicBezTo>
                  <a:pt x="3554414" y="1166181"/>
                  <a:pt x="3536290" y="1184315"/>
                  <a:pt x="3513932" y="1184315"/>
                </a:cubicBezTo>
                <a:cubicBezTo>
                  <a:pt x="3491574" y="1184315"/>
                  <a:pt x="3473450" y="1166181"/>
                  <a:pt x="3473450" y="1143815"/>
                </a:cubicBezTo>
                <a:cubicBezTo>
                  <a:pt x="3473450" y="1121484"/>
                  <a:pt x="3491574" y="1103354"/>
                  <a:pt x="3513932" y="1103354"/>
                </a:cubicBezTo>
                <a:close/>
                <a:moveTo>
                  <a:pt x="1872961" y="1097008"/>
                </a:moveTo>
                <a:cubicBezTo>
                  <a:pt x="1896341" y="1097008"/>
                  <a:pt x="1914525" y="1115058"/>
                  <a:pt x="1914525" y="1138289"/>
                </a:cubicBezTo>
                <a:cubicBezTo>
                  <a:pt x="1914525" y="1158913"/>
                  <a:pt x="1896341" y="1176968"/>
                  <a:pt x="1872961" y="1176968"/>
                </a:cubicBezTo>
                <a:cubicBezTo>
                  <a:pt x="1865168" y="1176968"/>
                  <a:pt x="1857375" y="1174384"/>
                  <a:pt x="1852179" y="1169236"/>
                </a:cubicBezTo>
                <a:cubicBezTo>
                  <a:pt x="1846984" y="1187289"/>
                  <a:pt x="1831397" y="1200176"/>
                  <a:pt x="1813213" y="1200176"/>
                </a:cubicBezTo>
                <a:cubicBezTo>
                  <a:pt x="1789834" y="1200176"/>
                  <a:pt x="1771650" y="1182119"/>
                  <a:pt x="1771650" y="1158913"/>
                </a:cubicBezTo>
                <a:cubicBezTo>
                  <a:pt x="1771650" y="1138289"/>
                  <a:pt x="1789834" y="1120212"/>
                  <a:pt x="1813213" y="1120212"/>
                </a:cubicBezTo>
                <a:cubicBezTo>
                  <a:pt x="1821007" y="1120212"/>
                  <a:pt x="1828800" y="1122802"/>
                  <a:pt x="1833995" y="1125381"/>
                </a:cubicBezTo>
                <a:cubicBezTo>
                  <a:pt x="1839191" y="1109894"/>
                  <a:pt x="1854777" y="1097008"/>
                  <a:pt x="1872961" y="1097008"/>
                </a:cubicBezTo>
                <a:close/>
                <a:moveTo>
                  <a:pt x="2210594" y="1089067"/>
                </a:moveTo>
                <a:cubicBezTo>
                  <a:pt x="2232952" y="1089067"/>
                  <a:pt x="2251076" y="1106828"/>
                  <a:pt x="2251076" y="1128740"/>
                </a:cubicBezTo>
                <a:cubicBezTo>
                  <a:pt x="2251076" y="1150666"/>
                  <a:pt x="2232952" y="1168432"/>
                  <a:pt x="2210594" y="1168432"/>
                </a:cubicBezTo>
                <a:cubicBezTo>
                  <a:pt x="2188236" y="1168432"/>
                  <a:pt x="2170112" y="1150666"/>
                  <a:pt x="2170112" y="1128740"/>
                </a:cubicBezTo>
                <a:cubicBezTo>
                  <a:pt x="2170112" y="1106828"/>
                  <a:pt x="2188236" y="1089067"/>
                  <a:pt x="2210594" y="1089067"/>
                </a:cubicBezTo>
                <a:close/>
                <a:moveTo>
                  <a:pt x="350044" y="1081095"/>
                </a:moveTo>
                <a:cubicBezTo>
                  <a:pt x="372402" y="1081095"/>
                  <a:pt x="390526" y="1098871"/>
                  <a:pt x="390526" y="1120788"/>
                </a:cubicBezTo>
                <a:cubicBezTo>
                  <a:pt x="390526" y="1142704"/>
                  <a:pt x="372402" y="1160474"/>
                  <a:pt x="350044" y="1160474"/>
                </a:cubicBezTo>
                <a:cubicBezTo>
                  <a:pt x="327686" y="1160474"/>
                  <a:pt x="309562" y="1142704"/>
                  <a:pt x="309562" y="1120788"/>
                </a:cubicBezTo>
                <a:cubicBezTo>
                  <a:pt x="309562" y="1098871"/>
                  <a:pt x="327686" y="1081095"/>
                  <a:pt x="350044" y="1081095"/>
                </a:cubicBezTo>
                <a:close/>
                <a:moveTo>
                  <a:pt x="3293269" y="1049342"/>
                </a:moveTo>
                <a:cubicBezTo>
                  <a:pt x="3315627" y="1049342"/>
                  <a:pt x="3333751" y="1067465"/>
                  <a:pt x="3333751" y="1089825"/>
                </a:cubicBezTo>
                <a:cubicBezTo>
                  <a:pt x="3333751" y="1112183"/>
                  <a:pt x="3315627" y="1130307"/>
                  <a:pt x="3293269" y="1130307"/>
                </a:cubicBezTo>
                <a:cubicBezTo>
                  <a:pt x="3270911" y="1130307"/>
                  <a:pt x="3252787" y="1112183"/>
                  <a:pt x="3252787" y="1089825"/>
                </a:cubicBezTo>
                <a:cubicBezTo>
                  <a:pt x="3252787" y="1067465"/>
                  <a:pt x="3270911" y="1049342"/>
                  <a:pt x="3293269" y="1049342"/>
                </a:cubicBezTo>
                <a:close/>
                <a:moveTo>
                  <a:pt x="2699544" y="1039840"/>
                </a:moveTo>
                <a:cubicBezTo>
                  <a:pt x="2721902" y="1039840"/>
                  <a:pt x="2740026" y="1058325"/>
                  <a:pt x="2740026" y="1081126"/>
                </a:cubicBezTo>
                <a:cubicBezTo>
                  <a:pt x="2740026" y="1103914"/>
                  <a:pt x="2721902" y="1122391"/>
                  <a:pt x="2699544" y="1122391"/>
                </a:cubicBezTo>
                <a:cubicBezTo>
                  <a:pt x="2677186" y="1122391"/>
                  <a:pt x="2659062" y="1103914"/>
                  <a:pt x="2659062" y="1081126"/>
                </a:cubicBezTo>
                <a:cubicBezTo>
                  <a:pt x="2659062" y="1058325"/>
                  <a:pt x="2677186" y="1039840"/>
                  <a:pt x="2699544" y="1039840"/>
                </a:cubicBezTo>
                <a:close/>
                <a:moveTo>
                  <a:pt x="2336799" y="1036666"/>
                </a:moveTo>
                <a:cubicBezTo>
                  <a:pt x="2359595" y="1036666"/>
                  <a:pt x="2378074" y="1055168"/>
                  <a:pt x="2378074" y="1077952"/>
                </a:cubicBezTo>
                <a:cubicBezTo>
                  <a:pt x="2378074" y="1100741"/>
                  <a:pt x="2359595" y="1119227"/>
                  <a:pt x="2336799" y="1119227"/>
                </a:cubicBezTo>
                <a:cubicBezTo>
                  <a:pt x="2314003" y="1119227"/>
                  <a:pt x="2295524" y="1100741"/>
                  <a:pt x="2295524" y="1077952"/>
                </a:cubicBezTo>
                <a:cubicBezTo>
                  <a:pt x="2295524" y="1055168"/>
                  <a:pt x="2314003" y="1036666"/>
                  <a:pt x="2336799" y="1036666"/>
                </a:cubicBezTo>
                <a:close/>
                <a:moveTo>
                  <a:pt x="742157" y="1000137"/>
                </a:moveTo>
                <a:cubicBezTo>
                  <a:pt x="764515" y="1000137"/>
                  <a:pt x="782639" y="1018265"/>
                  <a:pt x="782639" y="1040625"/>
                </a:cubicBezTo>
                <a:cubicBezTo>
                  <a:pt x="782639" y="1062980"/>
                  <a:pt x="764515" y="1081105"/>
                  <a:pt x="742157" y="1081105"/>
                </a:cubicBezTo>
                <a:cubicBezTo>
                  <a:pt x="719799" y="1081105"/>
                  <a:pt x="701675" y="1062980"/>
                  <a:pt x="701675" y="1040625"/>
                </a:cubicBezTo>
                <a:cubicBezTo>
                  <a:pt x="701675" y="1018265"/>
                  <a:pt x="719799" y="1000137"/>
                  <a:pt x="742157" y="1000137"/>
                </a:cubicBezTo>
                <a:close/>
                <a:moveTo>
                  <a:pt x="1849437" y="995408"/>
                </a:moveTo>
                <a:cubicBezTo>
                  <a:pt x="1872233" y="995408"/>
                  <a:pt x="1890712" y="1013158"/>
                  <a:pt x="1890712" y="1035082"/>
                </a:cubicBezTo>
                <a:cubicBezTo>
                  <a:pt x="1890712" y="1057012"/>
                  <a:pt x="1872233" y="1074767"/>
                  <a:pt x="1849437" y="1074767"/>
                </a:cubicBezTo>
                <a:cubicBezTo>
                  <a:pt x="1826641" y="1074767"/>
                  <a:pt x="1808162" y="1057012"/>
                  <a:pt x="1808162" y="1035082"/>
                </a:cubicBezTo>
                <a:cubicBezTo>
                  <a:pt x="1808162" y="1013158"/>
                  <a:pt x="1826641" y="995408"/>
                  <a:pt x="1849437" y="995408"/>
                </a:cubicBezTo>
                <a:close/>
                <a:moveTo>
                  <a:pt x="3070225" y="990629"/>
                </a:moveTo>
                <a:cubicBezTo>
                  <a:pt x="3092144" y="990629"/>
                  <a:pt x="3109913" y="1008418"/>
                  <a:pt x="3109913" y="1030325"/>
                </a:cubicBezTo>
                <a:cubicBezTo>
                  <a:pt x="3109913" y="1052250"/>
                  <a:pt x="3092144" y="1070022"/>
                  <a:pt x="3070225" y="1070022"/>
                </a:cubicBezTo>
                <a:cubicBezTo>
                  <a:pt x="3048306" y="1070022"/>
                  <a:pt x="3030537" y="1052250"/>
                  <a:pt x="3030537" y="1030325"/>
                </a:cubicBezTo>
                <a:cubicBezTo>
                  <a:pt x="3030537" y="1008418"/>
                  <a:pt x="3048306" y="990629"/>
                  <a:pt x="3070225" y="990629"/>
                </a:cubicBezTo>
                <a:close/>
                <a:moveTo>
                  <a:pt x="1973262" y="982693"/>
                </a:moveTo>
                <a:cubicBezTo>
                  <a:pt x="1996058" y="982693"/>
                  <a:pt x="2014537" y="1000465"/>
                  <a:pt x="2014537" y="1022395"/>
                </a:cubicBezTo>
                <a:cubicBezTo>
                  <a:pt x="2014537" y="1044313"/>
                  <a:pt x="1996058" y="1062069"/>
                  <a:pt x="1973262" y="1062069"/>
                </a:cubicBezTo>
                <a:cubicBezTo>
                  <a:pt x="1950466" y="1062069"/>
                  <a:pt x="1931987" y="1044313"/>
                  <a:pt x="1931987" y="1022395"/>
                </a:cubicBezTo>
                <a:cubicBezTo>
                  <a:pt x="1931987" y="1000465"/>
                  <a:pt x="1950466" y="982693"/>
                  <a:pt x="1973262" y="982693"/>
                </a:cubicBezTo>
                <a:close/>
                <a:moveTo>
                  <a:pt x="1310482" y="982672"/>
                </a:moveTo>
                <a:cubicBezTo>
                  <a:pt x="1332840" y="982672"/>
                  <a:pt x="1350964" y="1000444"/>
                  <a:pt x="1350964" y="1022356"/>
                </a:cubicBezTo>
                <a:cubicBezTo>
                  <a:pt x="1350964" y="1044282"/>
                  <a:pt x="1332840" y="1062049"/>
                  <a:pt x="1310482" y="1062049"/>
                </a:cubicBezTo>
                <a:cubicBezTo>
                  <a:pt x="1288124" y="1062049"/>
                  <a:pt x="1270000" y="1044282"/>
                  <a:pt x="1270000" y="1022356"/>
                </a:cubicBezTo>
                <a:cubicBezTo>
                  <a:pt x="1270000" y="1000444"/>
                  <a:pt x="1288124" y="982672"/>
                  <a:pt x="1310482" y="982672"/>
                </a:cubicBezTo>
                <a:close/>
                <a:moveTo>
                  <a:pt x="1057275" y="971557"/>
                </a:moveTo>
                <a:cubicBezTo>
                  <a:pt x="1080071" y="971557"/>
                  <a:pt x="1098550" y="989691"/>
                  <a:pt x="1098550" y="1012044"/>
                </a:cubicBezTo>
                <a:cubicBezTo>
                  <a:pt x="1098550" y="1034404"/>
                  <a:pt x="1080071" y="1052527"/>
                  <a:pt x="1057275" y="1052527"/>
                </a:cubicBezTo>
                <a:cubicBezTo>
                  <a:pt x="1034479" y="1052527"/>
                  <a:pt x="1016000" y="1034404"/>
                  <a:pt x="1016000" y="1012044"/>
                </a:cubicBezTo>
                <a:cubicBezTo>
                  <a:pt x="1016000" y="989691"/>
                  <a:pt x="1034479" y="971557"/>
                  <a:pt x="1057275" y="971557"/>
                </a:cubicBezTo>
                <a:close/>
                <a:moveTo>
                  <a:pt x="2471737" y="962027"/>
                </a:moveTo>
                <a:cubicBezTo>
                  <a:pt x="2494533" y="962027"/>
                  <a:pt x="2513012" y="979796"/>
                  <a:pt x="2513012" y="1001715"/>
                </a:cubicBezTo>
                <a:cubicBezTo>
                  <a:pt x="2513012" y="1023634"/>
                  <a:pt x="2494533" y="1041403"/>
                  <a:pt x="2471737" y="1041403"/>
                </a:cubicBezTo>
                <a:cubicBezTo>
                  <a:pt x="2448941" y="1041403"/>
                  <a:pt x="2430462" y="1023634"/>
                  <a:pt x="2430462" y="1001715"/>
                </a:cubicBezTo>
                <a:cubicBezTo>
                  <a:pt x="2430462" y="979796"/>
                  <a:pt x="2448941" y="962027"/>
                  <a:pt x="2471737" y="962027"/>
                </a:cubicBezTo>
                <a:close/>
                <a:moveTo>
                  <a:pt x="2103437" y="943006"/>
                </a:moveTo>
                <a:cubicBezTo>
                  <a:pt x="2126233" y="943006"/>
                  <a:pt x="2144712" y="961153"/>
                  <a:pt x="2144712" y="983496"/>
                </a:cubicBezTo>
                <a:cubicBezTo>
                  <a:pt x="2144712" y="1005845"/>
                  <a:pt x="2126233" y="1023979"/>
                  <a:pt x="2103437" y="1023979"/>
                </a:cubicBezTo>
                <a:cubicBezTo>
                  <a:pt x="2080641" y="1023979"/>
                  <a:pt x="2062162" y="1005845"/>
                  <a:pt x="2062162" y="983496"/>
                </a:cubicBezTo>
                <a:cubicBezTo>
                  <a:pt x="2062162" y="961153"/>
                  <a:pt x="2080641" y="943006"/>
                  <a:pt x="2103437" y="943006"/>
                </a:cubicBezTo>
                <a:close/>
                <a:moveTo>
                  <a:pt x="3676650" y="930297"/>
                </a:moveTo>
                <a:cubicBezTo>
                  <a:pt x="3676650" y="930297"/>
                  <a:pt x="3676650" y="930297"/>
                  <a:pt x="3676650" y="1004911"/>
                </a:cubicBezTo>
                <a:cubicBezTo>
                  <a:pt x="3658466" y="999758"/>
                  <a:pt x="3648075" y="984316"/>
                  <a:pt x="3648075" y="966306"/>
                </a:cubicBezTo>
                <a:cubicBezTo>
                  <a:pt x="3648075" y="950875"/>
                  <a:pt x="3658466" y="935433"/>
                  <a:pt x="3676650" y="930297"/>
                </a:cubicBezTo>
                <a:close/>
                <a:moveTo>
                  <a:pt x="2845594" y="925520"/>
                </a:moveTo>
                <a:cubicBezTo>
                  <a:pt x="2868828" y="925520"/>
                  <a:pt x="2887663" y="943283"/>
                  <a:pt x="2887663" y="965208"/>
                </a:cubicBezTo>
                <a:cubicBezTo>
                  <a:pt x="2887663" y="987127"/>
                  <a:pt x="2868828" y="1004892"/>
                  <a:pt x="2845594" y="1004892"/>
                </a:cubicBezTo>
                <a:cubicBezTo>
                  <a:pt x="2822360" y="1004892"/>
                  <a:pt x="2803525" y="987127"/>
                  <a:pt x="2803525" y="965208"/>
                </a:cubicBezTo>
                <a:cubicBezTo>
                  <a:pt x="2803525" y="943283"/>
                  <a:pt x="2822360" y="925520"/>
                  <a:pt x="2845594" y="925520"/>
                </a:cubicBezTo>
                <a:close/>
                <a:moveTo>
                  <a:pt x="3459957" y="885832"/>
                </a:moveTo>
                <a:cubicBezTo>
                  <a:pt x="3482315" y="885832"/>
                  <a:pt x="3500439" y="904311"/>
                  <a:pt x="3500439" y="927107"/>
                </a:cubicBezTo>
                <a:cubicBezTo>
                  <a:pt x="3500439" y="949903"/>
                  <a:pt x="3482315" y="968382"/>
                  <a:pt x="3459957" y="968382"/>
                </a:cubicBezTo>
                <a:cubicBezTo>
                  <a:pt x="3437599" y="968382"/>
                  <a:pt x="3419475" y="949903"/>
                  <a:pt x="3419475" y="927107"/>
                </a:cubicBezTo>
                <a:cubicBezTo>
                  <a:pt x="3419475" y="904311"/>
                  <a:pt x="3437599" y="885832"/>
                  <a:pt x="3459957" y="885832"/>
                </a:cubicBezTo>
                <a:close/>
                <a:moveTo>
                  <a:pt x="1592429" y="877890"/>
                </a:moveTo>
                <a:cubicBezTo>
                  <a:pt x="1615740" y="877890"/>
                  <a:pt x="1633871" y="896123"/>
                  <a:pt x="1633871" y="916961"/>
                </a:cubicBezTo>
                <a:cubicBezTo>
                  <a:pt x="1633871" y="935194"/>
                  <a:pt x="1620920" y="950823"/>
                  <a:pt x="1602789" y="956032"/>
                </a:cubicBezTo>
                <a:cubicBezTo>
                  <a:pt x="1623511" y="958637"/>
                  <a:pt x="1641642" y="974265"/>
                  <a:pt x="1641642" y="995103"/>
                </a:cubicBezTo>
                <a:cubicBezTo>
                  <a:pt x="1641642" y="1000313"/>
                  <a:pt x="1639051" y="1005521"/>
                  <a:pt x="1639051" y="1008127"/>
                </a:cubicBezTo>
                <a:cubicBezTo>
                  <a:pt x="1657182" y="1010732"/>
                  <a:pt x="1672723" y="1028965"/>
                  <a:pt x="1672723" y="1049803"/>
                </a:cubicBezTo>
                <a:cubicBezTo>
                  <a:pt x="1672723" y="1055009"/>
                  <a:pt x="1670133" y="1062827"/>
                  <a:pt x="1667543" y="1068036"/>
                </a:cubicBezTo>
                <a:cubicBezTo>
                  <a:pt x="1670133" y="1065431"/>
                  <a:pt x="1675313" y="1065431"/>
                  <a:pt x="1677903" y="1065431"/>
                </a:cubicBezTo>
                <a:cubicBezTo>
                  <a:pt x="1698625" y="1065431"/>
                  <a:pt x="1714165" y="1081060"/>
                  <a:pt x="1716756" y="1099293"/>
                </a:cubicBezTo>
                <a:cubicBezTo>
                  <a:pt x="1716756" y="1083664"/>
                  <a:pt x="1727116" y="1070640"/>
                  <a:pt x="1737477" y="1065431"/>
                </a:cubicBezTo>
                <a:cubicBezTo>
                  <a:pt x="1734886" y="1065431"/>
                  <a:pt x="1729706" y="1068036"/>
                  <a:pt x="1727116" y="1068036"/>
                </a:cubicBezTo>
                <a:cubicBezTo>
                  <a:pt x="1703805" y="1068036"/>
                  <a:pt x="1685674" y="1049803"/>
                  <a:pt x="1685674" y="1026360"/>
                </a:cubicBezTo>
                <a:cubicBezTo>
                  <a:pt x="1685674" y="1002918"/>
                  <a:pt x="1703805" y="984684"/>
                  <a:pt x="1727116" y="984684"/>
                </a:cubicBezTo>
                <a:cubicBezTo>
                  <a:pt x="1747837" y="984684"/>
                  <a:pt x="1765968" y="1002918"/>
                  <a:pt x="1765968" y="1026360"/>
                </a:cubicBezTo>
                <a:cubicBezTo>
                  <a:pt x="1765968" y="1041988"/>
                  <a:pt x="1758198" y="1055009"/>
                  <a:pt x="1745247" y="1060222"/>
                </a:cubicBezTo>
                <a:cubicBezTo>
                  <a:pt x="1750427" y="1060222"/>
                  <a:pt x="1753017" y="1060222"/>
                  <a:pt x="1758198" y="1060222"/>
                </a:cubicBezTo>
                <a:cubicBezTo>
                  <a:pt x="1778919" y="1060222"/>
                  <a:pt x="1797050" y="1078455"/>
                  <a:pt x="1797050" y="1099293"/>
                </a:cubicBezTo>
                <a:cubicBezTo>
                  <a:pt x="1797050" y="1122735"/>
                  <a:pt x="1778919" y="1140969"/>
                  <a:pt x="1758198" y="1140969"/>
                </a:cubicBezTo>
                <a:cubicBezTo>
                  <a:pt x="1737477" y="1140969"/>
                  <a:pt x="1721936" y="1125340"/>
                  <a:pt x="1716756" y="1107107"/>
                </a:cubicBezTo>
                <a:cubicBezTo>
                  <a:pt x="1716756" y="1127943"/>
                  <a:pt x="1698625" y="1146178"/>
                  <a:pt x="1677903" y="1146178"/>
                </a:cubicBezTo>
                <a:cubicBezTo>
                  <a:pt x="1654592" y="1146178"/>
                  <a:pt x="1636461" y="1127943"/>
                  <a:pt x="1636461" y="1107107"/>
                </a:cubicBezTo>
                <a:cubicBezTo>
                  <a:pt x="1636461" y="1099293"/>
                  <a:pt x="1639051" y="1094083"/>
                  <a:pt x="1641642" y="1086269"/>
                </a:cubicBezTo>
                <a:cubicBezTo>
                  <a:pt x="1639051" y="1088874"/>
                  <a:pt x="1636461" y="1088874"/>
                  <a:pt x="1633871" y="1088874"/>
                </a:cubicBezTo>
                <a:cubicBezTo>
                  <a:pt x="1610560" y="1088874"/>
                  <a:pt x="1592429" y="1070640"/>
                  <a:pt x="1592429" y="1049803"/>
                </a:cubicBezTo>
                <a:cubicBezTo>
                  <a:pt x="1592429" y="1044593"/>
                  <a:pt x="1592429" y="1039384"/>
                  <a:pt x="1595019" y="1036779"/>
                </a:cubicBezTo>
                <a:cubicBezTo>
                  <a:pt x="1574298" y="1034174"/>
                  <a:pt x="1558757" y="1015941"/>
                  <a:pt x="1558757" y="995103"/>
                </a:cubicBezTo>
                <a:cubicBezTo>
                  <a:pt x="1558757" y="976870"/>
                  <a:pt x="1571708" y="963846"/>
                  <a:pt x="1589839" y="958637"/>
                </a:cubicBezTo>
                <a:cubicBezTo>
                  <a:pt x="1569118" y="956032"/>
                  <a:pt x="1550987" y="940402"/>
                  <a:pt x="1550987" y="916961"/>
                </a:cubicBezTo>
                <a:cubicBezTo>
                  <a:pt x="1550987" y="896123"/>
                  <a:pt x="1569118" y="877890"/>
                  <a:pt x="1592429" y="877890"/>
                </a:cubicBezTo>
                <a:close/>
                <a:moveTo>
                  <a:pt x="2242344" y="877888"/>
                </a:moveTo>
                <a:cubicBezTo>
                  <a:pt x="2264702" y="877888"/>
                  <a:pt x="2282826" y="896723"/>
                  <a:pt x="2282826" y="919957"/>
                </a:cubicBezTo>
                <a:cubicBezTo>
                  <a:pt x="2282826" y="943191"/>
                  <a:pt x="2264702" y="962026"/>
                  <a:pt x="2242344" y="962026"/>
                </a:cubicBezTo>
                <a:cubicBezTo>
                  <a:pt x="2219986" y="962026"/>
                  <a:pt x="2201862" y="943191"/>
                  <a:pt x="2201862" y="919957"/>
                </a:cubicBezTo>
                <a:cubicBezTo>
                  <a:pt x="2201862" y="896723"/>
                  <a:pt x="2219986" y="877888"/>
                  <a:pt x="2242344" y="877888"/>
                </a:cubicBezTo>
                <a:close/>
                <a:moveTo>
                  <a:pt x="1725613" y="876304"/>
                </a:moveTo>
                <a:cubicBezTo>
                  <a:pt x="1747532" y="876304"/>
                  <a:pt x="1765301" y="894073"/>
                  <a:pt x="1765301" y="915992"/>
                </a:cubicBezTo>
                <a:cubicBezTo>
                  <a:pt x="1765301" y="937908"/>
                  <a:pt x="1747532" y="955680"/>
                  <a:pt x="1725613" y="955680"/>
                </a:cubicBezTo>
                <a:cubicBezTo>
                  <a:pt x="1703694" y="955680"/>
                  <a:pt x="1685925" y="937908"/>
                  <a:pt x="1685925" y="915992"/>
                </a:cubicBezTo>
                <a:cubicBezTo>
                  <a:pt x="1685925" y="894073"/>
                  <a:pt x="1703694" y="876304"/>
                  <a:pt x="1725613" y="876304"/>
                </a:cubicBezTo>
                <a:close/>
                <a:moveTo>
                  <a:pt x="1454689" y="857284"/>
                </a:moveTo>
                <a:cubicBezTo>
                  <a:pt x="1477872" y="857284"/>
                  <a:pt x="1495904" y="875521"/>
                  <a:pt x="1495904" y="898972"/>
                </a:cubicBezTo>
                <a:cubicBezTo>
                  <a:pt x="1495904" y="904187"/>
                  <a:pt x="1493328" y="911999"/>
                  <a:pt x="1490752" y="917225"/>
                </a:cubicBezTo>
                <a:cubicBezTo>
                  <a:pt x="1498480" y="925023"/>
                  <a:pt x="1506208" y="935449"/>
                  <a:pt x="1506208" y="948477"/>
                </a:cubicBezTo>
                <a:cubicBezTo>
                  <a:pt x="1506208" y="951090"/>
                  <a:pt x="1506208" y="951090"/>
                  <a:pt x="1506208" y="953687"/>
                </a:cubicBezTo>
                <a:cubicBezTo>
                  <a:pt x="1519087" y="958902"/>
                  <a:pt x="1529391" y="974536"/>
                  <a:pt x="1529391" y="990165"/>
                </a:cubicBezTo>
                <a:cubicBezTo>
                  <a:pt x="1529391" y="1000586"/>
                  <a:pt x="1526815" y="1011010"/>
                  <a:pt x="1519087" y="1018843"/>
                </a:cubicBezTo>
                <a:cubicBezTo>
                  <a:pt x="1539695" y="1021438"/>
                  <a:pt x="1552575" y="1037074"/>
                  <a:pt x="1552575" y="1057917"/>
                </a:cubicBezTo>
                <a:cubicBezTo>
                  <a:pt x="1552575" y="1078756"/>
                  <a:pt x="1534543" y="1097008"/>
                  <a:pt x="1513936" y="1097008"/>
                </a:cubicBezTo>
                <a:cubicBezTo>
                  <a:pt x="1490752" y="1097008"/>
                  <a:pt x="1472721" y="1078756"/>
                  <a:pt x="1472721" y="1057917"/>
                </a:cubicBezTo>
                <a:cubicBezTo>
                  <a:pt x="1472721" y="1047488"/>
                  <a:pt x="1477872" y="1037074"/>
                  <a:pt x="1483024" y="1029249"/>
                </a:cubicBezTo>
                <a:cubicBezTo>
                  <a:pt x="1464993" y="1026654"/>
                  <a:pt x="1449537" y="1011010"/>
                  <a:pt x="1449537" y="990165"/>
                </a:cubicBezTo>
                <a:cubicBezTo>
                  <a:pt x="1449537" y="990165"/>
                  <a:pt x="1449537" y="987563"/>
                  <a:pt x="1449537" y="987563"/>
                </a:cubicBezTo>
                <a:cubicBezTo>
                  <a:pt x="1436657" y="982358"/>
                  <a:pt x="1426354" y="966713"/>
                  <a:pt x="1426354" y="948477"/>
                </a:cubicBezTo>
                <a:cubicBezTo>
                  <a:pt x="1426354" y="943272"/>
                  <a:pt x="1428929" y="935449"/>
                  <a:pt x="1431505" y="930250"/>
                </a:cubicBezTo>
                <a:cubicBezTo>
                  <a:pt x="1421202" y="922424"/>
                  <a:pt x="1416050" y="911999"/>
                  <a:pt x="1416050" y="898972"/>
                </a:cubicBezTo>
                <a:cubicBezTo>
                  <a:pt x="1416050" y="875521"/>
                  <a:pt x="1434081" y="857284"/>
                  <a:pt x="1454689" y="857284"/>
                </a:cubicBezTo>
                <a:close/>
                <a:moveTo>
                  <a:pt x="2618582" y="857254"/>
                </a:moveTo>
                <a:cubicBezTo>
                  <a:pt x="2640940" y="857254"/>
                  <a:pt x="2659064" y="876089"/>
                  <a:pt x="2659064" y="899323"/>
                </a:cubicBezTo>
                <a:cubicBezTo>
                  <a:pt x="2659064" y="922557"/>
                  <a:pt x="2640940" y="941392"/>
                  <a:pt x="2618582" y="941392"/>
                </a:cubicBezTo>
                <a:cubicBezTo>
                  <a:pt x="2596224" y="941392"/>
                  <a:pt x="2578100" y="922557"/>
                  <a:pt x="2578100" y="899323"/>
                </a:cubicBezTo>
                <a:cubicBezTo>
                  <a:pt x="2578100" y="876089"/>
                  <a:pt x="2596224" y="857254"/>
                  <a:pt x="2618582" y="857254"/>
                </a:cubicBezTo>
                <a:close/>
                <a:moveTo>
                  <a:pt x="1862932" y="847765"/>
                </a:moveTo>
                <a:cubicBezTo>
                  <a:pt x="1885290" y="847765"/>
                  <a:pt x="1903414" y="866231"/>
                  <a:pt x="1903414" y="889034"/>
                </a:cubicBezTo>
                <a:cubicBezTo>
                  <a:pt x="1903414" y="911823"/>
                  <a:pt x="1885290" y="930309"/>
                  <a:pt x="1862932" y="930309"/>
                </a:cubicBezTo>
                <a:cubicBezTo>
                  <a:pt x="1840574" y="930309"/>
                  <a:pt x="1822450" y="911823"/>
                  <a:pt x="1822450" y="889034"/>
                </a:cubicBezTo>
                <a:cubicBezTo>
                  <a:pt x="1822450" y="866231"/>
                  <a:pt x="1840574" y="847765"/>
                  <a:pt x="1862932" y="847765"/>
                </a:cubicBezTo>
                <a:close/>
                <a:moveTo>
                  <a:pt x="191294" y="844563"/>
                </a:moveTo>
                <a:cubicBezTo>
                  <a:pt x="213652" y="844563"/>
                  <a:pt x="231776" y="862692"/>
                  <a:pt x="231776" y="885057"/>
                </a:cubicBezTo>
                <a:cubicBezTo>
                  <a:pt x="231776" y="907406"/>
                  <a:pt x="213652" y="925534"/>
                  <a:pt x="191294" y="925534"/>
                </a:cubicBezTo>
                <a:cubicBezTo>
                  <a:pt x="168936" y="925534"/>
                  <a:pt x="150812" y="907406"/>
                  <a:pt x="150812" y="885057"/>
                </a:cubicBezTo>
                <a:cubicBezTo>
                  <a:pt x="150812" y="862692"/>
                  <a:pt x="168936" y="844563"/>
                  <a:pt x="191294" y="844563"/>
                </a:cubicBezTo>
                <a:close/>
                <a:moveTo>
                  <a:pt x="3233738" y="839793"/>
                </a:moveTo>
                <a:cubicBezTo>
                  <a:pt x="3255657" y="839793"/>
                  <a:pt x="3273426" y="857562"/>
                  <a:pt x="3273426" y="879481"/>
                </a:cubicBezTo>
                <a:cubicBezTo>
                  <a:pt x="3273426" y="901400"/>
                  <a:pt x="3255657" y="919169"/>
                  <a:pt x="3233738" y="919169"/>
                </a:cubicBezTo>
                <a:cubicBezTo>
                  <a:pt x="3211819" y="919169"/>
                  <a:pt x="3194050" y="901400"/>
                  <a:pt x="3194050" y="879481"/>
                </a:cubicBezTo>
                <a:cubicBezTo>
                  <a:pt x="3194050" y="857562"/>
                  <a:pt x="3211819" y="839793"/>
                  <a:pt x="3233738" y="839793"/>
                </a:cubicBezTo>
                <a:close/>
                <a:moveTo>
                  <a:pt x="871538" y="808047"/>
                </a:moveTo>
                <a:cubicBezTo>
                  <a:pt x="893457" y="808047"/>
                  <a:pt x="911226" y="826171"/>
                  <a:pt x="911226" y="848529"/>
                </a:cubicBezTo>
                <a:cubicBezTo>
                  <a:pt x="911226" y="870887"/>
                  <a:pt x="893457" y="889009"/>
                  <a:pt x="871538" y="889009"/>
                </a:cubicBezTo>
                <a:cubicBezTo>
                  <a:pt x="849619" y="889009"/>
                  <a:pt x="831850" y="870887"/>
                  <a:pt x="831850" y="848529"/>
                </a:cubicBezTo>
                <a:cubicBezTo>
                  <a:pt x="831850" y="826171"/>
                  <a:pt x="849619" y="808047"/>
                  <a:pt x="871538" y="808047"/>
                </a:cubicBezTo>
                <a:close/>
                <a:moveTo>
                  <a:pt x="565150" y="803290"/>
                </a:moveTo>
                <a:cubicBezTo>
                  <a:pt x="587069" y="803290"/>
                  <a:pt x="604838" y="821769"/>
                  <a:pt x="604838" y="844563"/>
                </a:cubicBezTo>
                <a:cubicBezTo>
                  <a:pt x="604838" y="867361"/>
                  <a:pt x="587069" y="885840"/>
                  <a:pt x="565150" y="885840"/>
                </a:cubicBezTo>
                <a:cubicBezTo>
                  <a:pt x="543231" y="885840"/>
                  <a:pt x="525462" y="867361"/>
                  <a:pt x="525462" y="844563"/>
                </a:cubicBezTo>
                <a:cubicBezTo>
                  <a:pt x="525462" y="821769"/>
                  <a:pt x="543231" y="803290"/>
                  <a:pt x="565150" y="803290"/>
                </a:cubicBezTo>
                <a:close/>
                <a:moveTo>
                  <a:pt x="2005807" y="795340"/>
                </a:moveTo>
                <a:cubicBezTo>
                  <a:pt x="2028165" y="795340"/>
                  <a:pt x="2046289" y="813464"/>
                  <a:pt x="2046289" y="835822"/>
                </a:cubicBezTo>
                <a:cubicBezTo>
                  <a:pt x="2046289" y="858180"/>
                  <a:pt x="2028165" y="876304"/>
                  <a:pt x="2005807" y="876304"/>
                </a:cubicBezTo>
                <a:cubicBezTo>
                  <a:pt x="1983449" y="876304"/>
                  <a:pt x="1965325" y="858180"/>
                  <a:pt x="1965325" y="835822"/>
                </a:cubicBezTo>
                <a:cubicBezTo>
                  <a:pt x="1965325" y="813464"/>
                  <a:pt x="1983449" y="795340"/>
                  <a:pt x="2005807" y="795340"/>
                </a:cubicBezTo>
                <a:close/>
                <a:moveTo>
                  <a:pt x="3008313" y="787410"/>
                </a:moveTo>
                <a:cubicBezTo>
                  <a:pt x="3030232" y="787410"/>
                  <a:pt x="3048001" y="805533"/>
                  <a:pt x="3048001" y="827889"/>
                </a:cubicBezTo>
                <a:cubicBezTo>
                  <a:pt x="3048001" y="850250"/>
                  <a:pt x="3030232" y="868374"/>
                  <a:pt x="3008313" y="868374"/>
                </a:cubicBezTo>
                <a:cubicBezTo>
                  <a:pt x="2986394" y="868374"/>
                  <a:pt x="2968625" y="850250"/>
                  <a:pt x="2968625" y="827889"/>
                </a:cubicBezTo>
                <a:cubicBezTo>
                  <a:pt x="2968625" y="805533"/>
                  <a:pt x="2986394" y="787410"/>
                  <a:pt x="3008313" y="787410"/>
                </a:cubicBezTo>
                <a:close/>
                <a:moveTo>
                  <a:pt x="2389982" y="787402"/>
                </a:moveTo>
                <a:cubicBezTo>
                  <a:pt x="2412340" y="787402"/>
                  <a:pt x="2430464" y="805879"/>
                  <a:pt x="2430464" y="828677"/>
                </a:cubicBezTo>
                <a:cubicBezTo>
                  <a:pt x="2430464" y="851473"/>
                  <a:pt x="2412340" y="869950"/>
                  <a:pt x="2389982" y="869950"/>
                </a:cubicBezTo>
                <a:cubicBezTo>
                  <a:pt x="2367624" y="869950"/>
                  <a:pt x="2349500" y="851473"/>
                  <a:pt x="2349500" y="828677"/>
                </a:cubicBezTo>
                <a:cubicBezTo>
                  <a:pt x="2349500" y="805879"/>
                  <a:pt x="2367624" y="787402"/>
                  <a:pt x="2389982" y="787402"/>
                </a:cubicBezTo>
                <a:close/>
                <a:moveTo>
                  <a:pt x="1470819" y="769978"/>
                </a:moveTo>
                <a:cubicBezTo>
                  <a:pt x="1493177" y="769978"/>
                  <a:pt x="1511301" y="787744"/>
                  <a:pt x="1511301" y="809657"/>
                </a:cubicBezTo>
                <a:cubicBezTo>
                  <a:pt x="1511301" y="831582"/>
                  <a:pt x="1493177" y="849354"/>
                  <a:pt x="1470819" y="849354"/>
                </a:cubicBezTo>
                <a:cubicBezTo>
                  <a:pt x="1448461" y="849354"/>
                  <a:pt x="1430337" y="831582"/>
                  <a:pt x="1430337" y="809657"/>
                </a:cubicBezTo>
                <a:cubicBezTo>
                  <a:pt x="1430337" y="787744"/>
                  <a:pt x="1448461" y="769978"/>
                  <a:pt x="1470819" y="769978"/>
                </a:cubicBezTo>
                <a:close/>
                <a:moveTo>
                  <a:pt x="1324882" y="762013"/>
                </a:moveTo>
                <a:cubicBezTo>
                  <a:pt x="1345565" y="762013"/>
                  <a:pt x="1363663" y="780120"/>
                  <a:pt x="1363663" y="800816"/>
                </a:cubicBezTo>
                <a:cubicBezTo>
                  <a:pt x="1363663" y="816334"/>
                  <a:pt x="1355907" y="829277"/>
                  <a:pt x="1345565" y="837034"/>
                </a:cubicBezTo>
                <a:cubicBezTo>
                  <a:pt x="1350736" y="842210"/>
                  <a:pt x="1353321" y="849971"/>
                  <a:pt x="1353321" y="860321"/>
                </a:cubicBezTo>
                <a:cubicBezTo>
                  <a:pt x="1353321" y="862907"/>
                  <a:pt x="1350736" y="868082"/>
                  <a:pt x="1350736" y="870669"/>
                </a:cubicBezTo>
                <a:cubicBezTo>
                  <a:pt x="1353321" y="875843"/>
                  <a:pt x="1358492" y="883601"/>
                  <a:pt x="1358492" y="891363"/>
                </a:cubicBezTo>
                <a:cubicBezTo>
                  <a:pt x="1358492" y="896538"/>
                  <a:pt x="1355907" y="901710"/>
                  <a:pt x="1353321" y="906886"/>
                </a:cubicBezTo>
                <a:cubicBezTo>
                  <a:pt x="1358492" y="914641"/>
                  <a:pt x="1363663" y="922404"/>
                  <a:pt x="1363663" y="930167"/>
                </a:cubicBezTo>
                <a:cubicBezTo>
                  <a:pt x="1363663" y="953453"/>
                  <a:pt x="1345565" y="971557"/>
                  <a:pt x="1322297" y="971557"/>
                </a:cubicBezTo>
                <a:cubicBezTo>
                  <a:pt x="1299028" y="971557"/>
                  <a:pt x="1280931" y="953453"/>
                  <a:pt x="1280931" y="930167"/>
                </a:cubicBezTo>
                <a:cubicBezTo>
                  <a:pt x="1280931" y="924996"/>
                  <a:pt x="1283516" y="919822"/>
                  <a:pt x="1286102" y="914641"/>
                </a:cubicBezTo>
                <a:cubicBezTo>
                  <a:pt x="1280931" y="909475"/>
                  <a:pt x="1275760" y="901710"/>
                  <a:pt x="1275760" y="891363"/>
                </a:cubicBezTo>
                <a:cubicBezTo>
                  <a:pt x="1275760" y="886189"/>
                  <a:pt x="1278345" y="883601"/>
                  <a:pt x="1278345" y="881013"/>
                </a:cubicBezTo>
                <a:cubicBezTo>
                  <a:pt x="1275760" y="873250"/>
                  <a:pt x="1273175" y="868082"/>
                  <a:pt x="1273175" y="860321"/>
                </a:cubicBezTo>
                <a:cubicBezTo>
                  <a:pt x="1273175" y="844799"/>
                  <a:pt x="1280931" y="831860"/>
                  <a:pt x="1291272" y="824097"/>
                </a:cubicBezTo>
                <a:cubicBezTo>
                  <a:pt x="1286102" y="818928"/>
                  <a:pt x="1283516" y="811167"/>
                  <a:pt x="1283516" y="800816"/>
                </a:cubicBezTo>
                <a:cubicBezTo>
                  <a:pt x="1283516" y="780120"/>
                  <a:pt x="1301614" y="762013"/>
                  <a:pt x="1324882" y="762013"/>
                </a:cubicBezTo>
                <a:close/>
                <a:moveTo>
                  <a:pt x="1616869" y="750890"/>
                </a:moveTo>
                <a:cubicBezTo>
                  <a:pt x="1639227" y="750890"/>
                  <a:pt x="1657351" y="769726"/>
                  <a:pt x="1657351" y="792960"/>
                </a:cubicBezTo>
                <a:cubicBezTo>
                  <a:pt x="1657351" y="816194"/>
                  <a:pt x="1639227" y="835029"/>
                  <a:pt x="1616869" y="835029"/>
                </a:cubicBezTo>
                <a:cubicBezTo>
                  <a:pt x="1594511" y="835029"/>
                  <a:pt x="1576387" y="816194"/>
                  <a:pt x="1576387" y="792960"/>
                </a:cubicBezTo>
                <a:cubicBezTo>
                  <a:pt x="1576387" y="769726"/>
                  <a:pt x="1594511" y="750890"/>
                  <a:pt x="1616869" y="750890"/>
                </a:cubicBezTo>
                <a:close/>
                <a:moveTo>
                  <a:pt x="2779713" y="730253"/>
                </a:moveTo>
                <a:cubicBezTo>
                  <a:pt x="2801632" y="730253"/>
                  <a:pt x="2819401" y="748376"/>
                  <a:pt x="2819401" y="770740"/>
                </a:cubicBezTo>
                <a:cubicBezTo>
                  <a:pt x="2819401" y="793098"/>
                  <a:pt x="2801632" y="811222"/>
                  <a:pt x="2779713" y="811222"/>
                </a:cubicBezTo>
                <a:cubicBezTo>
                  <a:pt x="2757794" y="811222"/>
                  <a:pt x="2740025" y="793098"/>
                  <a:pt x="2740025" y="770740"/>
                </a:cubicBezTo>
                <a:cubicBezTo>
                  <a:pt x="2740025" y="748376"/>
                  <a:pt x="2757794" y="730253"/>
                  <a:pt x="2779713" y="730253"/>
                </a:cubicBezTo>
                <a:close/>
                <a:moveTo>
                  <a:pt x="2156619" y="714376"/>
                </a:moveTo>
                <a:cubicBezTo>
                  <a:pt x="2178977" y="714376"/>
                  <a:pt x="2197101" y="733211"/>
                  <a:pt x="2197101" y="756445"/>
                </a:cubicBezTo>
                <a:cubicBezTo>
                  <a:pt x="2197101" y="779679"/>
                  <a:pt x="2178977" y="798514"/>
                  <a:pt x="2156619" y="798514"/>
                </a:cubicBezTo>
                <a:cubicBezTo>
                  <a:pt x="2134261" y="798514"/>
                  <a:pt x="2116137" y="779679"/>
                  <a:pt x="2116137" y="756445"/>
                </a:cubicBezTo>
                <a:cubicBezTo>
                  <a:pt x="2116137" y="733211"/>
                  <a:pt x="2134261" y="714376"/>
                  <a:pt x="2156619" y="714376"/>
                </a:cubicBezTo>
                <a:close/>
                <a:moveTo>
                  <a:pt x="1764507" y="709615"/>
                </a:moveTo>
                <a:cubicBezTo>
                  <a:pt x="1786865" y="709615"/>
                  <a:pt x="1804989" y="727738"/>
                  <a:pt x="1804989" y="750099"/>
                </a:cubicBezTo>
                <a:cubicBezTo>
                  <a:pt x="1804989" y="772457"/>
                  <a:pt x="1786865" y="790581"/>
                  <a:pt x="1764507" y="790581"/>
                </a:cubicBezTo>
                <a:cubicBezTo>
                  <a:pt x="1742149" y="790581"/>
                  <a:pt x="1724025" y="772457"/>
                  <a:pt x="1724025" y="750099"/>
                </a:cubicBezTo>
                <a:cubicBezTo>
                  <a:pt x="1724025" y="727738"/>
                  <a:pt x="1742149" y="709615"/>
                  <a:pt x="1764507" y="709615"/>
                </a:cubicBezTo>
                <a:close/>
                <a:moveTo>
                  <a:pt x="3632200" y="704864"/>
                </a:moveTo>
                <a:cubicBezTo>
                  <a:pt x="3632200" y="704864"/>
                  <a:pt x="3632200" y="704864"/>
                  <a:pt x="3632200" y="779478"/>
                </a:cubicBezTo>
                <a:cubicBezTo>
                  <a:pt x="3616614" y="774327"/>
                  <a:pt x="3603625" y="758902"/>
                  <a:pt x="3603625" y="740886"/>
                </a:cubicBezTo>
                <a:cubicBezTo>
                  <a:pt x="3603625" y="722877"/>
                  <a:pt x="3616614" y="710006"/>
                  <a:pt x="3632200" y="704864"/>
                </a:cubicBezTo>
                <a:close/>
                <a:moveTo>
                  <a:pt x="697707" y="679465"/>
                </a:moveTo>
                <a:cubicBezTo>
                  <a:pt x="720065" y="679465"/>
                  <a:pt x="738189" y="697236"/>
                  <a:pt x="738189" y="719148"/>
                </a:cubicBezTo>
                <a:cubicBezTo>
                  <a:pt x="738189" y="741073"/>
                  <a:pt x="720065" y="758840"/>
                  <a:pt x="697707" y="758840"/>
                </a:cubicBezTo>
                <a:cubicBezTo>
                  <a:pt x="675349" y="758840"/>
                  <a:pt x="657225" y="741073"/>
                  <a:pt x="657225" y="719148"/>
                </a:cubicBezTo>
                <a:cubicBezTo>
                  <a:pt x="657225" y="697236"/>
                  <a:pt x="675349" y="679465"/>
                  <a:pt x="697707" y="679465"/>
                </a:cubicBezTo>
                <a:close/>
                <a:moveTo>
                  <a:pt x="2548732" y="671513"/>
                </a:moveTo>
                <a:cubicBezTo>
                  <a:pt x="2571090" y="671513"/>
                  <a:pt x="2589214" y="689992"/>
                  <a:pt x="2589214" y="712788"/>
                </a:cubicBezTo>
                <a:cubicBezTo>
                  <a:pt x="2589214" y="735584"/>
                  <a:pt x="2571090" y="754063"/>
                  <a:pt x="2548732" y="754063"/>
                </a:cubicBezTo>
                <a:cubicBezTo>
                  <a:pt x="2526374" y="754063"/>
                  <a:pt x="2508250" y="735584"/>
                  <a:pt x="2508250" y="712788"/>
                </a:cubicBezTo>
                <a:cubicBezTo>
                  <a:pt x="2508250" y="689992"/>
                  <a:pt x="2526374" y="671513"/>
                  <a:pt x="2548732" y="671513"/>
                </a:cubicBezTo>
                <a:close/>
                <a:moveTo>
                  <a:pt x="3413125" y="665165"/>
                </a:moveTo>
                <a:cubicBezTo>
                  <a:pt x="3435044" y="665165"/>
                  <a:pt x="3452813" y="683289"/>
                  <a:pt x="3452813" y="705651"/>
                </a:cubicBezTo>
                <a:cubicBezTo>
                  <a:pt x="3452813" y="728009"/>
                  <a:pt x="3435044" y="746133"/>
                  <a:pt x="3413125" y="746133"/>
                </a:cubicBezTo>
                <a:cubicBezTo>
                  <a:pt x="3391206" y="746133"/>
                  <a:pt x="3373437" y="728009"/>
                  <a:pt x="3373437" y="705651"/>
                </a:cubicBezTo>
                <a:cubicBezTo>
                  <a:pt x="3373437" y="683289"/>
                  <a:pt x="3391206" y="665165"/>
                  <a:pt x="3413125" y="665165"/>
                </a:cubicBezTo>
                <a:close/>
                <a:moveTo>
                  <a:pt x="1205532" y="663603"/>
                </a:moveTo>
                <a:cubicBezTo>
                  <a:pt x="1226368" y="663603"/>
                  <a:pt x="1244600" y="681675"/>
                  <a:pt x="1244600" y="704900"/>
                </a:cubicBezTo>
                <a:cubicBezTo>
                  <a:pt x="1244600" y="725549"/>
                  <a:pt x="1226368" y="743624"/>
                  <a:pt x="1205532" y="743624"/>
                </a:cubicBezTo>
                <a:cubicBezTo>
                  <a:pt x="1202928" y="743624"/>
                  <a:pt x="1200323" y="743624"/>
                  <a:pt x="1200323" y="743624"/>
                </a:cubicBezTo>
                <a:cubicBezTo>
                  <a:pt x="1208137" y="751372"/>
                  <a:pt x="1213346" y="761697"/>
                  <a:pt x="1213346" y="772031"/>
                </a:cubicBezTo>
                <a:cubicBezTo>
                  <a:pt x="1213346" y="784932"/>
                  <a:pt x="1205532" y="797841"/>
                  <a:pt x="1197719" y="803005"/>
                </a:cubicBezTo>
                <a:cubicBezTo>
                  <a:pt x="1197719" y="803005"/>
                  <a:pt x="1197719" y="803005"/>
                  <a:pt x="1197719" y="805590"/>
                </a:cubicBezTo>
                <a:cubicBezTo>
                  <a:pt x="1197719" y="815913"/>
                  <a:pt x="1192510" y="826248"/>
                  <a:pt x="1184696" y="833985"/>
                </a:cubicBezTo>
                <a:cubicBezTo>
                  <a:pt x="1182092" y="849473"/>
                  <a:pt x="1171674" y="862392"/>
                  <a:pt x="1156047" y="864977"/>
                </a:cubicBezTo>
                <a:cubicBezTo>
                  <a:pt x="1158651" y="870130"/>
                  <a:pt x="1161256" y="875294"/>
                  <a:pt x="1161256" y="880458"/>
                </a:cubicBezTo>
                <a:cubicBezTo>
                  <a:pt x="1161256" y="901113"/>
                  <a:pt x="1143024" y="919188"/>
                  <a:pt x="1119584" y="919188"/>
                </a:cubicBezTo>
                <a:cubicBezTo>
                  <a:pt x="1096143" y="919188"/>
                  <a:pt x="1077912" y="901113"/>
                  <a:pt x="1077912" y="880458"/>
                </a:cubicBezTo>
                <a:cubicBezTo>
                  <a:pt x="1077912" y="862392"/>
                  <a:pt x="1090934" y="846903"/>
                  <a:pt x="1106561" y="841734"/>
                </a:cubicBezTo>
                <a:cubicBezTo>
                  <a:pt x="1106561" y="836563"/>
                  <a:pt x="1103957" y="833985"/>
                  <a:pt x="1103957" y="828833"/>
                </a:cubicBezTo>
                <a:cubicBezTo>
                  <a:pt x="1103957" y="815913"/>
                  <a:pt x="1109166" y="805590"/>
                  <a:pt x="1116979" y="797841"/>
                </a:cubicBezTo>
                <a:cubicBezTo>
                  <a:pt x="1119584" y="787515"/>
                  <a:pt x="1124793" y="779762"/>
                  <a:pt x="1132606" y="774605"/>
                </a:cubicBezTo>
                <a:cubicBezTo>
                  <a:pt x="1132606" y="774605"/>
                  <a:pt x="1132606" y="774605"/>
                  <a:pt x="1132606" y="772031"/>
                </a:cubicBezTo>
                <a:cubicBezTo>
                  <a:pt x="1132606" y="751372"/>
                  <a:pt x="1150838" y="733301"/>
                  <a:pt x="1171674" y="733301"/>
                </a:cubicBezTo>
                <a:cubicBezTo>
                  <a:pt x="1174278" y="733301"/>
                  <a:pt x="1176883" y="733301"/>
                  <a:pt x="1179487" y="733301"/>
                </a:cubicBezTo>
                <a:cubicBezTo>
                  <a:pt x="1169069" y="725549"/>
                  <a:pt x="1163860" y="715235"/>
                  <a:pt x="1163860" y="704900"/>
                </a:cubicBezTo>
                <a:cubicBezTo>
                  <a:pt x="1163860" y="681675"/>
                  <a:pt x="1182092" y="663603"/>
                  <a:pt x="1205532" y="663603"/>
                </a:cubicBezTo>
                <a:close/>
                <a:moveTo>
                  <a:pt x="42069" y="660413"/>
                </a:moveTo>
                <a:cubicBezTo>
                  <a:pt x="65303" y="660413"/>
                  <a:pt x="84138" y="678546"/>
                  <a:pt x="84138" y="700896"/>
                </a:cubicBezTo>
                <a:cubicBezTo>
                  <a:pt x="84138" y="723255"/>
                  <a:pt x="65303" y="741389"/>
                  <a:pt x="42069" y="741389"/>
                </a:cubicBezTo>
                <a:cubicBezTo>
                  <a:pt x="18835" y="741389"/>
                  <a:pt x="0" y="723255"/>
                  <a:pt x="0" y="700896"/>
                </a:cubicBezTo>
                <a:cubicBezTo>
                  <a:pt x="0" y="678546"/>
                  <a:pt x="18835" y="660413"/>
                  <a:pt x="42069" y="660413"/>
                </a:cubicBezTo>
                <a:close/>
                <a:moveTo>
                  <a:pt x="1360487" y="655653"/>
                </a:moveTo>
                <a:cubicBezTo>
                  <a:pt x="1383283" y="655653"/>
                  <a:pt x="1401762" y="674133"/>
                  <a:pt x="1401762" y="696936"/>
                </a:cubicBezTo>
                <a:cubicBezTo>
                  <a:pt x="1401762" y="719737"/>
                  <a:pt x="1383283" y="738214"/>
                  <a:pt x="1360487" y="738214"/>
                </a:cubicBezTo>
                <a:cubicBezTo>
                  <a:pt x="1337691" y="738214"/>
                  <a:pt x="1319212" y="719737"/>
                  <a:pt x="1319212" y="696936"/>
                </a:cubicBezTo>
                <a:cubicBezTo>
                  <a:pt x="1319212" y="674133"/>
                  <a:pt x="1337691" y="655653"/>
                  <a:pt x="1360487" y="655653"/>
                </a:cubicBezTo>
                <a:close/>
                <a:moveTo>
                  <a:pt x="401638" y="650888"/>
                </a:moveTo>
                <a:cubicBezTo>
                  <a:pt x="423557" y="650888"/>
                  <a:pt x="441326" y="669367"/>
                  <a:pt x="441326" y="692162"/>
                </a:cubicBezTo>
                <a:cubicBezTo>
                  <a:pt x="441326" y="714958"/>
                  <a:pt x="423557" y="733437"/>
                  <a:pt x="401638" y="733437"/>
                </a:cubicBezTo>
                <a:cubicBezTo>
                  <a:pt x="379719" y="733437"/>
                  <a:pt x="361950" y="714958"/>
                  <a:pt x="361950" y="692162"/>
                </a:cubicBezTo>
                <a:cubicBezTo>
                  <a:pt x="361950" y="669367"/>
                  <a:pt x="379719" y="650888"/>
                  <a:pt x="401638" y="650888"/>
                </a:cubicBezTo>
                <a:close/>
                <a:moveTo>
                  <a:pt x="1044351" y="647712"/>
                </a:moveTo>
                <a:cubicBezTo>
                  <a:pt x="1067694" y="647712"/>
                  <a:pt x="1085850" y="665814"/>
                  <a:pt x="1085850" y="689089"/>
                </a:cubicBezTo>
                <a:cubicBezTo>
                  <a:pt x="1085850" y="707191"/>
                  <a:pt x="1070288" y="725295"/>
                  <a:pt x="1049538" y="727875"/>
                </a:cubicBezTo>
                <a:cubicBezTo>
                  <a:pt x="1049538" y="748568"/>
                  <a:pt x="1033977" y="764084"/>
                  <a:pt x="1013227" y="766672"/>
                </a:cubicBezTo>
                <a:cubicBezTo>
                  <a:pt x="1005446" y="777016"/>
                  <a:pt x="995072" y="782189"/>
                  <a:pt x="982103" y="782189"/>
                </a:cubicBezTo>
                <a:cubicBezTo>
                  <a:pt x="982103" y="782189"/>
                  <a:pt x="982103" y="782189"/>
                  <a:pt x="979510" y="782189"/>
                </a:cubicBezTo>
                <a:cubicBezTo>
                  <a:pt x="974322" y="797705"/>
                  <a:pt x="958760" y="808048"/>
                  <a:pt x="940605" y="808048"/>
                </a:cubicBezTo>
                <a:cubicBezTo>
                  <a:pt x="919855" y="808048"/>
                  <a:pt x="901700" y="789946"/>
                  <a:pt x="901700" y="766672"/>
                </a:cubicBezTo>
                <a:cubicBezTo>
                  <a:pt x="901700" y="745977"/>
                  <a:pt x="919855" y="727875"/>
                  <a:pt x="940605" y="727875"/>
                </a:cubicBezTo>
                <a:cubicBezTo>
                  <a:pt x="940605" y="727875"/>
                  <a:pt x="940605" y="727875"/>
                  <a:pt x="943198" y="727875"/>
                </a:cubicBezTo>
                <a:cubicBezTo>
                  <a:pt x="948386" y="712360"/>
                  <a:pt x="961354" y="702020"/>
                  <a:pt x="979510" y="702020"/>
                </a:cubicBezTo>
                <a:cubicBezTo>
                  <a:pt x="984697" y="694261"/>
                  <a:pt x="995072" y="689089"/>
                  <a:pt x="1005446" y="686503"/>
                </a:cubicBezTo>
                <a:cubicBezTo>
                  <a:pt x="1005446" y="665814"/>
                  <a:pt x="1023602" y="647712"/>
                  <a:pt x="1044351" y="647712"/>
                </a:cubicBezTo>
                <a:close/>
                <a:moveTo>
                  <a:pt x="1919287" y="642939"/>
                </a:moveTo>
                <a:cubicBezTo>
                  <a:pt x="1942083" y="642939"/>
                  <a:pt x="1960562" y="660708"/>
                  <a:pt x="1960562" y="682627"/>
                </a:cubicBezTo>
                <a:cubicBezTo>
                  <a:pt x="1960562" y="704546"/>
                  <a:pt x="1942083" y="722315"/>
                  <a:pt x="1919287" y="722315"/>
                </a:cubicBezTo>
                <a:cubicBezTo>
                  <a:pt x="1896491" y="722315"/>
                  <a:pt x="1878012" y="704546"/>
                  <a:pt x="1878012" y="682627"/>
                </a:cubicBezTo>
                <a:cubicBezTo>
                  <a:pt x="1878012" y="660708"/>
                  <a:pt x="1896491" y="642939"/>
                  <a:pt x="1919287" y="642939"/>
                </a:cubicBezTo>
                <a:close/>
                <a:moveTo>
                  <a:pt x="3182937" y="623890"/>
                </a:moveTo>
                <a:cubicBezTo>
                  <a:pt x="3205733" y="623890"/>
                  <a:pt x="3224212" y="642013"/>
                  <a:pt x="3224212" y="664377"/>
                </a:cubicBezTo>
                <a:cubicBezTo>
                  <a:pt x="3224212" y="686735"/>
                  <a:pt x="3205733" y="704859"/>
                  <a:pt x="3182937" y="704859"/>
                </a:cubicBezTo>
                <a:cubicBezTo>
                  <a:pt x="3160141" y="704859"/>
                  <a:pt x="3141662" y="686735"/>
                  <a:pt x="3141662" y="664377"/>
                </a:cubicBezTo>
                <a:cubicBezTo>
                  <a:pt x="3141662" y="642013"/>
                  <a:pt x="3160141" y="623890"/>
                  <a:pt x="3182937" y="623890"/>
                </a:cubicBezTo>
                <a:close/>
                <a:moveTo>
                  <a:pt x="1518444" y="623890"/>
                </a:moveTo>
                <a:cubicBezTo>
                  <a:pt x="1540802" y="623890"/>
                  <a:pt x="1558926" y="642013"/>
                  <a:pt x="1558926" y="664372"/>
                </a:cubicBezTo>
                <a:cubicBezTo>
                  <a:pt x="1558926" y="686730"/>
                  <a:pt x="1540802" y="704854"/>
                  <a:pt x="1518444" y="704854"/>
                </a:cubicBezTo>
                <a:cubicBezTo>
                  <a:pt x="1496086" y="704854"/>
                  <a:pt x="1477962" y="686730"/>
                  <a:pt x="1477962" y="664372"/>
                </a:cubicBezTo>
                <a:cubicBezTo>
                  <a:pt x="1477962" y="642013"/>
                  <a:pt x="1496086" y="623890"/>
                  <a:pt x="1518444" y="623890"/>
                </a:cubicBezTo>
                <a:close/>
                <a:moveTo>
                  <a:pt x="2317750" y="611188"/>
                </a:moveTo>
                <a:cubicBezTo>
                  <a:pt x="2339669" y="611188"/>
                  <a:pt x="2357438" y="629312"/>
                  <a:pt x="2357438" y="651670"/>
                </a:cubicBezTo>
                <a:cubicBezTo>
                  <a:pt x="2357438" y="674028"/>
                  <a:pt x="2339669" y="692151"/>
                  <a:pt x="2317750" y="692151"/>
                </a:cubicBezTo>
                <a:cubicBezTo>
                  <a:pt x="2295831" y="692151"/>
                  <a:pt x="2278062" y="674028"/>
                  <a:pt x="2278062" y="651670"/>
                </a:cubicBezTo>
                <a:cubicBezTo>
                  <a:pt x="2278062" y="629312"/>
                  <a:pt x="2295831" y="611188"/>
                  <a:pt x="2317750" y="611188"/>
                </a:cubicBezTo>
                <a:close/>
                <a:moveTo>
                  <a:pt x="2953544" y="581032"/>
                </a:moveTo>
                <a:cubicBezTo>
                  <a:pt x="2975902" y="581032"/>
                  <a:pt x="2994026" y="598803"/>
                  <a:pt x="2994026" y="620715"/>
                </a:cubicBezTo>
                <a:cubicBezTo>
                  <a:pt x="2994026" y="642641"/>
                  <a:pt x="2975902" y="660410"/>
                  <a:pt x="2953544" y="660410"/>
                </a:cubicBezTo>
                <a:cubicBezTo>
                  <a:pt x="2931186" y="660410"/>
                  <a:pt x="2913062" y="642641"/>
                  <a:pt x="2913062" y="620715"/>
                </a:cubicBezTo>
                <a:cubicBezTo>
                  <a:pt x="2913062" y="598803"/>
                  <a:pt x="2931186" y="581032"/>
                  <a:pt x="2953544" y="581032"/>
                </a:cubicBezTo>
                <a:close/>
                <a:moveTo>
                  <a:pt x="536575" y="577861"/>
                </a:moveTo>
                <a:cubicBezTo>
                  <a:pt x="558494" y="577861"/>
                  <a:pt x="576263" y="595636"/>
                  <a:pt x="576263" y="617549"/>
                </a:cubicBezTo>
                <a:cubicBezTo>
                  <a:pt x="576263" y="639467"/>
                  <a:pt x="558494" y="657240"/>
                  <a:pt x="536575" y="657240"/>
                </a:cubicBezTo>
                <a:cubicBezTo>
                  <a:pt x="514656" y="657240"/>
                  <a:pt x="496887" y="639467"/>
                  <a:pt x="496887" y="617549"/>
                </a:cubicBezTo>
                <a:cubicBezTo>
                  <a:pt x="496887" y="595636"/>
                  <a:pt x="514656" y="577861"/>
                  <a:pt x="536575" y="577861"/>
                </a:cubicBezTo>
                <a:close/>
                <a:moveTo>
                  <a:pt x="1676400" y="565150"/>
                </a:moveTo>
                <a:cubicBezTo>
                  <a:pt x="1698319" y="565150"/>
                  <a:pt x="1716088" y="583632"/>
                  <a:pt x="1716088" y="606428"/>
                </a:cubicBezTo>
                <a:cubicBezTo>
                  <a:pt x="1716088" y="629222"/>
                  <a:pt x="1698319" y="647702"/>
                  <a:pt x="1676400" y="647702"/>
                </a:cubicBezTo>
                <a:cubicBezTo>
                  <a:pt x="1654481" y="647702"/>
                  <a:pt x="1636712" y="629222"/>
                  <a:pt x="1636712" y="606428"/>
                </a:cubicBezTo>
                <a:cubicBezTo>
                  <a:pt x="1636712" y="583632"/>
                  <a:pt x="1654481" y="565150"/>
                  <a:pt x="1676400" y="565150"/>
                </a:cubicBezTo>
                <a:close/>
                <a:moveTo>
                  <a:pt x="1097757" y="561982"/>
                </a:moveTo>
                <a:cubicBezTo>
                  <a:pt x="1120115" y="561982"/>
                  <a:pt x="1138239" y="580113"/>
                  <a:pt x="1138239" y="602477"/>
                </a:cubicBezTo>
                <a:cubicBezTo>
                  <a:pt x="1138239" y="624843"/>
                  <a:pt x="1120115" y="642963"/>
                  <a:pt x="1097757" y="642963"/>
                </a:cubicBezTo>
                <a:cubicBezTo>
                  <a:pt x="1075399" y="642963"/>
                  <a:pt x="1057275" y="624843"/>
                  <a:pt x="1057275" y="602477"/>
                </a:cubicBezTo>
                <a:cubicBezTo>
                  <a:pt x="1057275" y="580113"/>
                  <a:pt x="1075399" y="561982"/>
                  <a:pt x="1097757" y="561982"/>
                </a:cubicBezTo>
                <a:close/>
                <a:moveTo>
                  <a:pt x="929481" y="561982"/>
                </a:moveTo>
                <a:cubicBezTo>
                  <a:pt x="950224" y="561982"/>
                  <a:pt x="968375" y="580148"/>
                  <a:pt x="968375" y="600896"/>
                </a:cubicBezTo>
                <a:cubicBezTo>
                  <a:pt x="968375" y="624223"/>
                  <a:pt x="950224" y="642375"/>
                  <a:pt x="929481" y="642375"/>
                </a:cubicBezTo>
                <a:cubicBezTo>
                  <a:pt x="924295" y="642375"/>
                  <a:pt x="916516" y="639790"/>
                  <a:pt x="913923" y="637184"/>
                </a:cubicBezTo>
                <a:cubicBezTo>
                  <a:pt x="913923" y="642375"/>
                  <a:pt x="916516" y="647555"/>
                  <a:pt x="916516" y="652754"/>
                </a:cubicBezTo>
                <a:cubicBezTo>
                  <a:pt x="916516" y="673483"/>
                  <a:pt x="898366" y="694226"/>
                  <a:pt x="875030" y="694226"/>
                </a:cubicBezTo>
                <a:cubicBezTo>
                  <a:pt x="869844" y="694226"/>
                  <a:pt x="867251" y="691648"/>
                  <a:pt x="862065" y="689046"/>
                </a:cubicBezTo>
                <a:cubicBezTo>
                  <a:pt x="854286" y="702010"/>
                  <a:pt x="843914" y="707195"/>
                  <a:pt x="828357" y="707195"/>
                </a:cubicBezTo>
                <a:cubicBezTo>
                  <a:pt x="820578" y="707195"/>
                  <a:pt x="815392" y="704607"/>
                  <a:pt x="807614" y="702010"/>
                </a:cubicBezTo>
                <a:cubicBezTo>
                  <a:pt x="799835" y="709793"/>
                  <a:pt x="789463" y="717577"/>
                  <a:pt x="776499" y="717577"/>
                </a:cubicBezTo>
                <a:cubicBezTo>
                  <a:pt x="753162" y="717577"/>
                  <a:pt x="735012" y="699425"/>
                  <a:pt x="735012" y="676081"/>
                </a:cubicBezTo>
                <a:cubicBezTo>
                  <a:pt x="735012" y="655339"/>
                  <a:pt x="753162" y="637184"/>
                  <a:pt x="776499" y="637184"/>
                </a:cubicBezTo>
                <a:cubicBezTo>
                  <a:pt x="784277" y="637184"/>
                  <a:pt x="792056" y="639790"/>
                  <a:pt x="797242" y="642375"/>
                </a:cubicBezTo>
                <a:cubicBezTo>
                  <a:pt x="805021" y="634586"/>
                  <a:pt x="815392" y="626823"/>
                  <a:pt x="828357" y="626823"/>
                </a:cubicBezTo>
                <a:cubicBezTo>
                  <a:pt x="833543" y="626823"/>
                  <a:pt x="838729" y="629410"/>
                  <a:pt x="841322" y="629410"/>
                </a:cubicBezTo>
                <a:cubicBezTo>
                  <a:pt x="849100" y="619042"/>
                  <a:pt x="862065" y="611259"/>
                  <a:pt x="875030" y="611259"/>
                </a:cubicBezTo>
                <a:cubicBezTo>
                  <a:pt x="880215" y="611259"/>
                  <a:pt x="885401" y="613861"/>
                  <a:pt x="890587" y="616439"/>
                </a:cubicBezTo>
                <a:cubicBezTo>
                  <a:pt x="890587" y="611259"/>
                  <a:pt x="887994" y="606077"/>
                  <a:pt x="887994" y="600896"/>
                </a:cubicBezTo>
                <a:cubicBezTo>
                  <a:pt x="887994" y="580148"/>
                  <a:pt x="906145" y="561982"/>
                  <a:pt x="929481" y="561982"/>
                </a:cubicBezTo>
                <a:close/>
                <a:moveTo>
                  <a:pt x="2081213" y="546100"/>
                </a:moveTo>
                <a:cubicBezTo>
                  <a:pt x="2103132" y="546100"/>
                  <a:pt x="2120901" y="564224"/>
                  <a:pt x="2120901" y="586582"/>
                </a:cubicBezTo>
                <a:cubicBezTo>
                  <a:pt x="2120901" y="608940"/>
                  <a:pt x="2103132" y="627064"/>
                  <a:pt x="2081213" y="627064"/>
                </a:cubicBezTo>
                <a:cubicBezTo>
                  <a:pt x="2059294" y="627064"/>
                  <a:pt x="2041525" y="608940"/>
                  <a:pt x="2041525" y="586582"/>
                </a:cubicBezTo>
                <a:cubicBezTo>
                  <a:pt x="2041525" y="564224"/>
                  <a:pt x="2059294" y="546100"/>
                  <a:pt x="2081213" y="546100"/>
                </a:cubicBezTo>
                <a:close/>
                <a:moveTo>
                  <a:pt x="1263650" y="538170"/>
                </a:moveTo>
                <a:cubicBezTo>
                  <a:pt x="1285569" y="538170"/>
                  <a:pt x="1303338" y="556293"/>
                  <a:pt x="1303338" y="578665"/>
                </a:cubicBezTo>
                <a:cubicBezTo>
                  <a:pt x="1303338" y="601031"/>
                  <a:pt x="1285569" y="619149"/>
                  <a:pt x="1263650" y="619149"/>
                </a:cubicBezTo>
                <a:cubicBezTo>
                  <a:pt x="1241731" y="619149"/>
                  <a:pt x="1223962" y="601031"/>
                  <a:pt x="1223962" y="578665"/>
                </a:cubicBezTo>
                <a:cubicBezTo>
                  <a:pt x="1223962" y="556293"/>
                  <a:pt x="1241731" y="538170"/>
                  <a:pt x="1263650" y="538170"/>
                </a:cubicBezTo>
                <a:close/>
                <a:moveTo>
                  <a:pt x="753631" y="538170"/>
                </a:moveTo>
                <a:cubicBezTo>
                  <a:pt x="777091" y="538170"/>
                  <a:pt x="795338" y="556503"/>
                  <a:pt x="795338" y="577470"/>
                </a:cubicBezTo>
                <a:cubicBezTo>
                  <a:pt x="795338" y="601041"/>
                  <a:pt x="777091" y="619385"/>
                  <a:pt x="753631" y="619385"/>
                </a:cubicBezTo>
                <a:cubicBezTo>
                  <a:pt x="745812" y="619385"/>
                  <a:pt x="737992" y="616762"/>
                  <a:pt x="730172" y="611528"/>
                </a:cubicBezTo>
                <a:cubicBezTo>
                  <a:pt x="724958" y="629860"/>
                  <a:pt x="709319" y="642963"/>
                  <a:pt x="691072" y="642963"/>
                </a:cubicBezTo>
                <a:cubicBezTo>
                  <a:pt x="678039" y="642963"/>
                  <a:pt x="665006" y="635099"/>
                  <a:pt x="657186" y="624619"/>
                </a:cubicBezTo>
                <a:cubicBezTo>
                  <a:pt x="651972" y="635099"/>
                  <a:pt x="638939" y="642963"/>
                  <a:pt x="625906" y="642963"/>
                </a:cubicBezTo>
                <a:cubicBezTo>
                  <a:pt x="602446" y="642963"/>
                  <a:pt x="584200" y="624619"/>
                  <a:pt x="584200" y="603660"/>
                </a:cubicBezTo>
                <a:cubicBezTo>
                  <a:pt x="584200" y="580100"/>
                  <a:pt x="602446" y="561745"/>
                  <a:pt x="625906" y="561745"/>
                </a:cubicBezTo>
                <a:cubicBezTo>
                  <a:pt x="638939" y="561745"/>
                  <a:pt x="649366" y="569613"/>
                  <a:pt x="657186" y="580100"/>
                </a:cubicBezTo>
                <a:cubicBezTo>
                  <a:pt x="665006" y="569613"/>
                  <a:pt x="678039" y="561745"/>
                  <a:pt x="691072" y="561745"/>
                </a:cubicBezTo>
                <a:cubicBezTo>
                  <a:pt x="701499" y="561745"/>
                  <a:pt x="709319" y="564361"/>
                  <a:pt x="714532" y="569613"/>
                </a:cubicBezTo>
                <a:cubicBezTo>
                  <a:pt x="719745" y="551265"/>
                  <a:pt x="735385" y="538170"/>
                  <a:pt x="753631" y="538170"/>
                </a:cubicBezTo>
                <a:close/>
                <a:moveTo>
                  <a:pt x="248444" y="533414"/>
                </a:moveTo>
                <a:cubicBezTo>
                  <a:pt x="270802" y="533414"/>
                  <a:pt x="288926" y="551527"/>
                  <a:pt x="288926" y="573909"/>
                </a:cubicBezTo>
                <a:cubicBezTo>
                  <a:pt x="288926" y="596264"/>
                  <a:pt x="270802" y="614385"/>
                  <a:pt x="248444" y="614385"/>
                </a:cubicBezTo>
                <a:cubicBezTo>
                  <a:pt x="226086" y="614385"/>
                  <a:pt x="207962" y="596264"/>
                  <a:pt x="207962" y="573909"/>
                </a:cubicBezTo>
                <a:cubicBezTo>
                  <a:pt x="207962" y="551527"/>
                  <a:pt x="226086" y="533414"/>
                  <a:pt x="248444" y="533414"/>
                </a:cubicBezTo>
                <a:close/>
                <a:moveTo>
                  <a:pt x="2720975" y="530229"/>
                </a:moveTo>
                <a:cubicBezTo>
                  <a:pt x="2743771" y="530229"/>
                  <a:pt x="2762250" y="548352"/>
                  <a:pt x="2762250" y="570714"/>
                </a:cubicBezTo>
                <a:cubicBezTo>
                  <a:pt x="2762250" y="593069"/>
                  <a:pt x="2743771" y="611193"/>
                  <a:pt x="2720975" y="611193"/>
                </a:cubicBezTo>
                <a:cubicBezTo>
                  <a:pt x="2698179" y="611193"/>
                  <a:pt x="2679700" y="593069"/>
                  <a:pt x="2679700" y="570714"/>
                </a:cubicBezTo>
                <a:cubicBezTo>
                  <a:pt x="2679700" y="548352"/>
                  <a:pt x="2698179" y="530229"/>
                  <a:pt x="2720975" y="530229"/>
                </a:cubicBezTo>
                <a:close/>
                <a:moveTo>
                  <a:pt x="1451743" y="495302"/>
                </a:moveTo>
                <a:cubicBezTo>
                  <a:pt x="1462190" y="503023"/>
                  <a:pt x="1470025" y="515887"/>
                  <a:pt x="1470025" y="528752"/>
                </a:cubicBezTo>
                <a:cubicBezTo>
                  <a:pt x="1470025" y="551904"/>
                  <a:pt x="1451743" y="569917"/>
                  <a:pt x="1430849" y="569917"/>
                </a:cubicBezTo>
                <a:cubicBezTo>
                  <a:pt x="1407344" y="569917"/>
                  <a:pt x="1391673" y="551904"/>
                  <a:pt x="1389062" y="531320"/>
                </a:cubicBezTo>
                <a:cubicBezTo>
                  <a:pt x="1389062" y="531320"/>
                  <a:pt x="1389062" y="531320"/>
                  <a:pt x="1451743" y="495302"/>
                </a:cubicBezTo>
                <a:close/>
                <a:moveTo>
                  <a:pt x="1846211" y="481013"/>
                </a:moveTo>
                <a:cubicBezTo>
                  <a:pt x="1867104" y="483624"/>
                  <a:pt x="1882775" y="499294"/>
                  <a:pt x="1882775" y="520193"/>
                </a:cubicBezTo>
                <a:cubicBezTo>
                  <a:pt x="1882775" y="543693"/>
                  <a:pt x="1864493" y="561975"/>
                  <a:pt x="1840987" y="561975"/>
                </a:cubicBezTo>
                <a:cubicBezTo>
                  <a:pt x="1820094" y="561975"/>
                  <a:pt x="1801812" y="543693"/>
                  <a:pt x="1801812" y="520193"/>
                </a:cubicBezTo>
                <a:cubicBezTo>
                  <a:pt x="1801812" y="514965"/>
                  <a:pt x="1801812" y="509741"/>
                  <a:pt x="1804423" y="504521"/>
                </a:cubicBezTo>
                <a:cubicBezTo>
                  <a:pt x="1804423" y="504521"/>
                  <a:pt x="1804423" y="504521"/>
                  <a:pt x="1846211" y="481013"/>
                </a:cubicBezTo>
                <a:close/>
                <a:moveTo>
                  <a:pt x="2488407" y="479425"/>
                </a:moveTo>
                <a:cubicBezTo>
                  <a:pt x="2510765" y="479425"/>
                  <a:pt x="2528889" y="497198"/>
                  <a:pt x="2528889" y="519114"/>
                </a:cubicBezTo>
                <a:cubicBezTo>
                  <a:pt x="2528889" y="541032"/>
                  <a:pt x="2510765" y="558801"/>
                  <a:pt x="2488407" y="558801"/>
                </a:cubicBezTo>
                <a:cubicBezTo>
                  <a:pt x="2466049" y="558801"/>
                  <a:pt x="2447925" y="541032"/>
                  <a:pt x="2447925" y="519114"/>
                </a:cubicBezTo>
                <a:cubicBezTo>
                  <a:pt x="2447925" y="497198"/>
                  <a:pt x="2466049" y="479425"/>
                  <a:pt x="2488407" y="479425"/>
                </a:cubicBezTo>
                <a:close/>
                <a:moveTo>
                  <a:pt x="3594100" y="474666"/>
                </a:moveTo>
                <a:cubicBezTo>
                  <a:pt x="3594100" y="474666"/>
                  <a:pt x="3594100" y="474666"/>
                  <a:pt x="3594100" y="549275"/>
                </a:cubicBezTo>
                <a:cubicBezTo>
                  <a:pt x="3577907" y="544131"/>
                  <a:pt x="3567112" y="528692"/>
                  <a:pt x="3567112" y="510682"/>
                </a:cubicBezTo>
                <a:cubicBezTo>
                  <a:pt x="3567112" y="492672"/>
                  <a:pt x="3577907" y="479809"/>
                  <a:pt x="3594100" y="474666"/>
                </a:cubicBezTo>
                <a:close/>
                <a:moveTo>
                  <a:pt x="1038384" y="468316"/>
                </a:moveTo>
                <a:cubicBezTo>
                  <a:pt x="1040977" y="473480"/>
                  <a:pt x="1046163" y="481213"/>
                  <a:pt x="1046163" y="488958"/>
                </a:cubicBezTo>
                <a:cubicBezTo>
                  <a:pt x="1046163" y="512170"/>
                  <a:pt x="1025419" y="530229"/>
                  <a:pt x="1004676" y="530229"/>
                </a:cubicBezTo>
                <a:cubicBezTo>
                  <a:pt x="989118" y="530229"/>
                  <a:pt x="976154" y="519910"/>
                  <a:pt x="968375" y="507014"/>
                </a:cubicBezTo>
                <a:cubicBezTo>
                  <a:pt x="968375" y="507014"/>
                  <a:pt x="968375" y="507014"/>
                  <a:pt x="1038384" y="468316"/>
                </a:cubicBezTo>
                <a:close/>
                <a:moveTo>
                  <a:pt x="824707" y="468316"/>
                </a:moveTo>
                <a:cubicBezTo>
                  <a:pt x="847065" y="468316"/>
                  <a:pt x="865189" y="487151"/>
                  <a:pt x="865189" y="510387"/>
                </a:cubicBezTo>
                <a:cubicBezTo>
                  <a:pt x="865189" y="533623"/>
                  <a:pt x="847065" y="552454"/>
                  <a:pt x="824707" y="552454"/>
                </a:cubicBezTo>
                <a:cubicBezTo>
                  <a:pt x="802349" y="552454"/>
                  <a:pt x="784225" y="533623"/>
                  <a:pt x="784225" y="510387"/>
                </a:cubicBezTo>
                <a:cubicBezTo>
                  <a:pt x="784225" y="487151"/>
                  <a:pt x="802349" y="468316"/>
                  <a:pt x="824707" y="468316"/>
                </a:cubicBezTo>
                <a:close/>
                <a:moveTo>
                  <a:pt x="642938" y="463554"/>
                </a:moveTo>
                <a:cubicBezTo>
                  <a:pt x="664857" y="463554"/>
                  <a:pt x="682626" y="481684"/>
                  <a:pt x="682626" y="504039"/>
                </a:cubicBezTo>
                <a:cubicBezTo>
                  <a:pt x="682626" y="526396"/>
                  <a:pt x="664857" y="544520"/>
                  <a:pt x="642938" y="544520"/>
                </a:cubicBezTo>
                <a:cubicBezTo>
                  <a:pt x="621019" y="544520"/>
                  <a:pt x="603250" y="526396"/>
                  <a:pt x="603250" y="504039"/>
                </a:cubicBezTo>
                <a:cubicBezTo>
                  <a:pt x="603250" y="481684"/>
                  <a:pt x="621019" y="463554"/>
                  <a:pt x="642938" y="463554"/>
                </a:cubicBezTo>
                <a:close/>
                <a:moveTo>
                  <a:pt x="3371057" y="439737"/>
                </a:moveTo>
                <a:cubicBezTo>
                  <a:pt x="3393415" y="439737"/>
                  <a:pt x="3411539" y="458573"/>
                  <a:pt x="3411539" y="481809"/>
                </a:cubicBezTo>
                <a:cubicBezTo>
                  <a:pt x="3411539" y="505045"/>
                  <a:pt x="3393415" y="523880"/>
                  <a:pt x="3371057" y="523880"/>
                </a:cubicBezTo>
                <a:cubicBezTo>
                  <a:pt x="3348699" y="523880"/>
                  <a:pt x="3330575" y="505045"/>
                  <a:pt x="3330575" y="481809"/>
                </a:cubicBezTo>
                <a:cubicBezTo>
                  <a:pt x="3330575" y="458573"/>
                  <a:pt x="3348699" y="439737"/>
                  <a:pt x="3371057" y="439737"/>
                </a:cubicBezTo>
                <a:close/>
                <a:moveTo>
                  <a:pt x="452479" y="434982"/>
                </a:moveTo>
                <a:cubicBezTo>
                  <a:pt x="473138" y="434982"/>
                  <a:pt x="491214" y="453235"/>
                  <a:pt x="491214" y="476709"/>
                </a:cubicBezTo>
                <a:cubicBezTo>
                  <a:pt x="491214" y="484532"/>
                  <a:pt x="488632" y="492358"/>
                  <a:pt x="483467" y="500184"/>
                </a:cubicBezTo>
                <a:cubicBezTo>
                  <a:pt x="483467" y="500184"/>
                  <a:pt x="483467" y="500184"/>
                  <a:pt x="486049" y="500184"/>
                </a:cubicBezTo>
                <a:cubicBezTo>
                  <a:pt x="506708" y="500184"/>
                  <a:pt x="522202" y="515829"/>
                  <a:pt x="524784" y="536694"/>
                </a:cubicBezTo>
                <a:cubicBezTo>
                  <a:pt x="527367" y="515829"/>
                  <a:pt x="542861" y="497577"/>
                  <a:pt x="566102" y="497577"/>
                </a:cubicBezTo>
                <a:cubicBezTo>
                  <a:pt x="586760" y="497577"/>
                  <a:pt x="604837" y="515829"/>
                  <a:pt x="604837" y="539301"/>
                </a:cubicBezTo>
                <a:cubicBezTo>
                  <a:pt x="604837" y="560169"/>
                  <a:pt x="586760" y="578434"/>
                  <a:pt x="566102" y="578434"/>
                </a:cubicBezTo>
                <a:cubicBezTo>
                  <a:pt x="545443" y="578434"/>
                  <a:pt x="527367" y="562778"/>
                  <a:pt x="524784" y="541910"/>
                </a:cubicBezTo>
                <a:cubicBezTo>
                  <a:pt x="524784" y="565380"/>
                  <a:pt x="506708" y="581053"/>
                  <a:pt x="486049" y="581053"/>
                </a:cubicBezTo>
                <a:cubicBezTo>
                  <a:pt x="462808" y="581053"/>
                  <a:pt x="444732" y="562778"/>
                  <a:pt x="444732" y="539301"/>
                </a:cubicBezTo>
                <a:cubicBezTo>
                  <a:pt x="444732" y="531476"/>
                  <a:pt x="449897" y="523660"/>
                  <a:pt x="455061" y="515829"/>
                </a:cubicBezTo>
                <a:cubicBezTo>
                  <a:pt x="452479" y="515829"/>
                  <a:pt x="452479" y="515829"/>
                  <a:pt x="452479" y="515829"/>
                </a:cubicBezTo>
                <a:cubicBezTo>
                  <a:pt x="429238" y="515829"/>
                  <a:pt x="411162" y="497577"/>
                  <a:pt x="411162" y="476709"/>
                </a:cubicBezTo>
                <a:cubicBezTo>
                  <a:pt x="411162" y="453235"/>
                  <a:pt x="429238" y="434982"/>
                  <a:pt x="452479" y="434982"/>
                </a:cubicBezTo>
                <a:close/>
                <a:moveTo>
                  <a:pt x="2252663" y="427043"/>
                </a:moveTo>
                <a:cubicBezTo>
                  <a:pt x="2274582" y="427043"/>
                  <a:pt x="2292351" y="445174"/>
                  <a:pt x="2292351" y="467530"/>
                </a:cubicBezTo>
                <a:cubicBezTo>
                  <a:pt x="2292351" y="489886"/>
                  <a:pt x="2274582" y="508010"/>
                  <a:pt x="2252663" y="508010"/>
                </a:cubicBezTo>
                <a:cubicBezTo>
                  <a:pt x="2230744" y="508010"/>
                  <a:pt x="2212975" y="489886"/>
                  <a:pt x="2212975" y="467530"/>
                </a:cubicBezTo>
                <a:cubicBezTo>
                  <a:pt x="2212975" y="445174"/>
                  <a:pt x="2230744" y="427043"/>
                  <a:pt x="2252663" y="427043"/>
                </a:cubicBezTo>
                <a:close/>
                <a:moveTo>
                  <a:pt x="589572" y="406405"/>
                </a:moveTo>
                <a:cubicBezTo>
                  <a:pt x="592137" y="408962"/>
                  <a:pt x="592137" y="411518"/>
                  <a:pt x="592137" y="414075"/>
                </a:cubicBezTo>
                <a:cubicBezTo>
                  <a:pt x="592137" y="434541"/>
                  <a:pt x="574186" y="452444"/>
                  <a:pt x="551106" y="452444"/>
                </a:cubicBezTo>
                <a:cubicBezTo>
                  <a:pt x="540848" y="452444"/>
                  <a:pt x="533155" y="449888"/>
                  <a:pt x="525462" y="442213"/>
                </a:cubicBezTo>
                <a:cubicBezTo>
                  <a:pt x="525462" y="442213"/>
                  <a:pt x="525462" y="442213"/>
                  <a:pt x="589572" y="406405"/>
                </a:cubicBezTo>
                <a:close/>
                <a:moveTo>
                  <a:pt x="3139281" y="403228"/>
                </a:moveTo>
                <a:cubicBezTo>
                  <a:pt x="3162515" y="403228"/>
                  <a:pt x="3181350" y="422063"/>
                  <a:pt x="3181350" y="445294"/>
                </a:cubicBezTo>
                <a:cubicBezTo>
                  <a:pt x="3181350" y="468528"/>
                  <a:pt x="3162515" y="487364"/>
                  <a:pt x="3139281" y="487364"/>
                </a:cubicBezTo>
                <a:cubicBezTo>
                  <a:pt x="3116047" y="487364"/>
                  <a:pt x="3097212" y="468528"/>
                  <a:pt x="3097212" y="445294"/>
                </a:cubicBezTo>
                <a:cubicBezTo>
                  <a:pt x="3097212" y="422063"/>
                  <a:pt x="3116047" y="403228"/>
                  <a:pt x="3139281" y="403228"/>
                </a:cubicBezTo>
                <a:close/>
                <a:moveTo>
                  <a:pt x="241720" y="390531"/>
                </a:moveTo>
                <a:cubicBezTo>
                  <a:pt x="264832" y="390531"/>
                  <a:pt x="282809" y="408822"/>
                  <a:pt x="282809" y="432333"/>
                </a:cubicBezTo>
                <a:cubicBezTo>
                  <a:pt x="282809" y="437558"/>
                  <a:pt x="280241" y="442786"/>
                  <a:pt x="280241" y="448013"/>
                </a:cubicBezTo>
                <a:cubicBezTo>
                  <a:pt x="285377" y="455849"/>
                  <a:pt x="290513" y="463688"/>
                  <a:pt x="290513" y="474140"/>
                </a:cubicBezTo>
                <a:cubicBezTo>
                  <a:pt x="290513" y="497649"/>
                  <a:pt x="272537" y="515942"/>
                  <a:pt x="249424" y="515942"/>
                </a:cubicBezTo>
                <a:cubicBezTo>
                  <a:pt x="228880" y="515942"/>
                  <a:pt x="210904" y="497649"/>
                  <a:pt x="210904" y="474140"/>
                </a:cubicBezTo>
                <a:cubicBezTo>
                  <a:pt x="210904" y="468913"/>
                  <a:pt x="210904" y="463688"/>
                  <a:pt x="213472" y="461077"/>
                </a:cubicBezTo>
                <a:cubicBezTo>
                  <a:pt x="205768" y="453235"/>
                  <a:pt x="203200" y="442786"/>
                  <a:pt x="203200" y="432333"/>
                </a:cubicBezTo>
                <a:cubicBezTo>
                  <a:pt x="203200" y="408822"/>
                  <a:pt x="221176" y="390531"/>
                  <a:pt x="241720" y="390531"/>
                </a:cubicBezTo>
                <a:close/>
                <a:moveTo>
                  <a:pt x="348000" y="369893"/>
                </a:moveTo>
                <a:cubicBezTo>
                  <a:pt x="371407" y="369893"/>
                  <a:pt x="389613" y="388090"/>
                  <a:pt x="389613" y="408885"/>
                </a:cubicBezTo>
                <a:cubicBezTo>
                  <a:pt x="389613" y="424485"/>
                  <a:pt x="379209" y="440083"/>
                  <a:pt x="366205" y="445280"/>
                </a:cubicBezTo>
                <a:cubicBezTo>
                  <a:pt x="384411" y="450479"/>
                  <a:pt x="397415" y="466075"/>
                  <a:pt x="397415" y="484272"/>
                </a:cubicBezTo>
                <a:cubicBezTo>
                  <a:pt x="397415" y="489470"/>
                  <a:pt x="397415" y="494673"/>
                  <a:pt x="394814" y="499869"/>
                </a:cubicBezTo>
                <a:cubicBezTo>
                  <a:pt x="413020" y="502471"/>
                  <a:pt x="428625" y="518067"/>
                  <a:pt x="428625" y="538862"/>
                </a:cubicBezTo>
                <a:cubicBezTo>
                  <a:pt x="428625" y="559656"/>
                  <a:pt x="410419" y="577868"/>
                  <a:pt x="387012" y="577868"/>
                </a:cubicBezTo>
                <a:cubicBezTo>
                  <a:pt x="363605" y="577868"/>
                  <a:pt x="345399" y="559656"/>
                  <a:pt x="345399" y="538862"/>
                </a:cubicBezTo>
                <a:cubicBezTo>
                  <a:pt x="345399" y="533665"/>
                  <a:pt x="348000" y="528469"/>
                  <a:pt x="350600" y="523266"/>
                </a:cubicBezTo>
                <a:cubicBezTo>
                  <a:pt x="329794" y="520664"/>
                  <a:pt x="316790" y="505066"/>
                  <a:pt x="316790" y="484272"/>
                </a:cubicBezTo>
                <a:cubicBezTo>
                  <a:pt x="316790" y="468674"/>
                  <a:pt x="327193" y="455682"/>
                  <a:pt x="340197" y="447879"/>
                </a:cubicBezTo>
                <a:cubicBezTo>
                  <a:pt x="321992" y="445280"/>
                  <a:pt x="306387" y="429685"/>
                  <a:pt x="306387" y="408885"/>
                </a:cubicBezTo>
                <a:cubicBezTo>
                  <a:pt x="306387" y="388090"/>
                  <a:pt x="324592" y="369893"/>
                  <a:pt x="348000" y="369893"/>
                </a:cubicBezTo>
                <a:close/>
                <a:moveTo>
                  <a:pt x="2905125" y="365126"/>
                </a:moveTo>
                <a:cubicBezTo>
                  <a:pt x="2927921" y="365126"/>
                  <a:pt x="2946400" y="383606"/>
                  <a:pt x="2946400" y="406402"/>
                </a:cubicBezTo>
                <a:cubicBezTo>
                  <a:pt x="2946400" y="429198"/>
                  <a:pt x="2927921" y="447678"/>
                  <a:pt x="2905125" y="447678"/>
                </a:cubicBezTo>
                <a:cubicBezTo>
                  <a:pt x="2882329" y="447678"/>
                  <a:pt x="2863850" y="429198"/>
                  <a:pt x="2863850" y="406402"/>
                </a:cubicBezTo>
                <a:cubicBezTo>
                  <a:pt x="2863850" y="383606"/>
                  <a:pt x="2882329" y="365126"/>
                  <a:pt x="2905125" y="365126"/>
                </a:cubicBezTo>
                <a:close/>
                <a:moveTo>
                  <a:pt x="138679" y="339732"/>
                </a:moveTo>
                <a:cubicBezTo>
                  <a:pt x="159543" y="339732"/>
                  <a:pt x="177800" y="357882"/>
                  <a:pt x="177800" y="381228"/>
                </a:cubicBezTo>
                <a:cubicBezTo>
                  <a:pt x="177800" y="394197"/>
                  <a:pt x="172584" y="404569"/>
                  <a:pt x="164760" y="412353"/>
                </a:cubicBezTo>
                <a:cubicBezTo>
                  <a:pt x="164760" y="414950"/>
                  <a:pt x="167368" y="420136"/>
                  <a:pt x="167368" y="425322"/>
                </a:cubicBezTo>
                <a:cubicBezTo>
                  <a:pt x="167368" y="440882"/>
                  <a:pt x="156935" y="456446"/>
                  <a:pt x="141287" y="461632"/>
                </a:cubicBezTo>
                <a:cubicBezTo>
                  <a:pt x="146503" y="466818"/>
                  <a:pt x="149111" y="474596"/>
                  <a:pt x="149111" y="484973"/>
                </a:cubicBezTo>
                <a:cubicBezTo>
                  <a:pt x="149111" y="505725"/>
                  <a:pt x="130855" y="523880"/>
                  <a:pt x="107382" y="523880"/>
                </a:cubicBezTo>
                <a:cubicBezTo>
                  <a:pt x="86518" y="523880"/>
                  <a:pt x="68262" y="505725"/>
                  <a:pt x="68262" y="484973"/>
                </a:cubicBezTo>
                <a:cubicBezTo>
                  <a:pt x="68262" y="466818"/>
                  <a:pt x="78694" y="453850"/>
                  <a:pt x="91734" y="446068"/>
                </a:cubicBezTo>
                <a:cubicBezTo>
                  <a:pt x="89126" y="440882"/>
                  <a:pt x="83910" y="433098"/>
                  <a:pt x="83910" y="425322"/>
                </a:cubicBezTo>
                <a:cubicBezTo>
                  <a:pt x="83910" y="412353"/>
                  <a:pt x="91734" y="399383"/>
                  <a:pt x="99558" y="394197"/>
                </a:cubicBezTo>
                <a:cubicBezTo>
                  <a:pt x="99558" y="389012"/>
                  <a:pt x="96950" y="383819"/>
                  <a:pt x="96950" y="381228"/>
                </a:cubicBezTo>
                <a:cubicBezTo>
                  <a:pt x="96950" y="357882"/>
                  <a:pt x="115207" y="339732"/>
                  <a:pt x="138679" y="339732"/>
                </a:cubicBezTo>
                <a:close/>
                <a:moveTo>
                  <a:pt x="2670969" y="323851"/>
                </a:moveTo>
                <a:cubicBezTo>
                  <a:pt x="2693327" y="323851"/>
                  <a:pt x="2711451" y="342330"/>
                  <a:pt x="2711451" y="365127"/>
                </a:cubicBezTo>
                <a:cubicBezTo>
                  <a:pt x="2711451" y="387922"/>
                  <a:pt x="2693327" y="406402"/>
                  <a:pt x="2670969" y="406402"/>
                </a:cubicBezTo>
                <a:cubicBezTo>
                  <a:pt x="2648611" y="406402"/>
                  <a:pt x="2630487" y="387922"/>
                  <a:pt x="2630487" y="365127"/>
                </a:cubicBezTo>
                <a:cubicBezTo>
                  <a:pt x="2630487" y="342330"/>
                  <a:pt x="2648611" y="323851"/>
                  <a:pt x="2670969" y="323851"/>
                </a:cubicBezTo>
                <a:close/>
                <a:moveTo>
                  <a:pt x="93663" y="319087"/>
                </a:moveTo>
                <a:cubicBezTo>
                  <a:pt x="88482" y="336684"/>
                  <a:pt x="72941" y="349255"/>
                  <a:pt x="54810" y="349255"/>
                </a:cubicBezTo>
                <a:cubicBezTo>
                  <a:pt x="49630" y="349255"/>
                  <a:pt x="47040" y="346741"/>
                  <a:pt x="44450" y="346741"/>
                </a:cubicBezTo>
                <a:cubicBezTo>
                  <a:pt x="44450" y="346741"/>
                  <a:pt x="44450" y="346741"/>
                  <a:pt x="93663" y="319087"/>
                </a:cubicBezTo>
                <a:close/>
                <a:moveTo>
                  <a:pt x="3562350" y="238125"/>
                </a:moveTo>
                <a:cubicBezTo>
                  <a:pt x="3562350" y="238125"/>
                  <a:pt x="3562350" y="238125"/>
                  <a:pt x="3562350" y="312738"/>
                </a:cubicBezTo>
                <a:cubicBezTo>
                  <a:pt x="3547110" y="307592"/>
                  <a:pt x="3536950" y="294728"/>
                  <a:pt x="3536950" y="276719"/>
                </a:cubicBezTo>
                <a:cubicBezTo>
                  <a:pt x="3536950" y="258711"/>
                  <a:pt x="3547110" y="243270"/>
                  <a:pt x="3562350" y="238125"/>
                </a:cubicBezTo>
                <a:close/>
                <a:moveTo>
                  <a:pt x="3337719" y="209550"/>
                </a:moveTo>
                <a:cubicBezTo>
                  <a:pt x="3360077" y="209550"/>
                  <a:pt x="3378201" y="228029"/>
                  <a:pt x="3378201" y="250825"/>
                </a:cubicBezTo>
                <a:cubicBezTo>
                  <a:pt x="3378201" y="273621"/>
                  <a:pt x="3360077" y="292100"/>
                  <a:pt x="3337719" y="292100"/>
                </a:cubicBezTo>
                <a:cubicBezTo>
                  <a:pt x="3315361" y="292100"/>
                  <a:pt x="3297237" y="273621"/>
                  <a:pt x="3297237" y="250825"/>
                </a:cubicBezTo>
                <a:cubicBezTo>
                  <a:pt x="3297237" y="228029"/>
                  <a:pt x="3315361" y="209550"/>
                  <a:pt x="3337719" y="209550"/>
                </a:cubicBezTo>
                <a:close/>
                <a:moveTo>
                  <a:pt x="3101182" y="180979"/>
                </a:moveTo>
                <a:cubicBezTo>
                  <a:pt x="3123540" y="180979"/>
                  <a:pt x="3141664" y="199102"/>
                  <a:pt x="3141664" y="221458"/>
                </a:cubicBezTo>
                <a:cubicBezTo>
                  <a:pt x="3141664" y="243818"/>
                  <a:pt x="3123540" y="261942"/>
                  <a:pt x="3101182" y="261942"/>
                </a:cubicBezTo>
                <a:cubicBezTo>
                  <a:pt x="3078824" y="261942"/>
                  <a:pt x="3060700" y="243818"/>
                  <a:pt x="3060700" y="221458"/>
                </a:cubicBezTo>
                <a:cubicBezTo>
                  <a:pt x="3060700" y="199102"/>
                  <a:pt x="3078824" y="180979"/>
                  <a:pt x="3101182" y="180979"/>
                </a:cubicBezTo>
                <a:close/>
                <a:moveTo>
                  <a:pt x="3346450" y="30166"/>
                </a:moveTo>
                <a:cubicBezTo>
                  <a:pt x="3341370" y="43391"/>
                  <a:pt x="3328670" y="53978"/>
                  <a:pt x="3310890" y="53978"/>
                </a:cubicBezTo>
                <a:cubicBezTo>
                  <a:pt x="3310890" y="53978"/>
                  <a:pt x="3308350" y="53978"/>
                  <a:pt x="3308350" y="53978"/>
                </a:cubicBezTo>
                <a:cubicBezTo>
                  <a:pt x="3308350" y="53978"/>
                  <a:pt x="3308350" y="53978"/>
                  <a:pt x="3346450" y="30166"/>
                </a:cubicBezTo>
                <a:close/>
                <a:moveTo>
                  <a:pt x="3536950" y="0"/>
                </a:moveTo>
                <a:cubicBezTo>
                  <a:pt x="3536950" y="0"/>
                  <a:pt x="3536950" y="0"/>
                  <a:pt x="3536950" y="74616"/>
                </a:cubicBezTo>
                <a:cubicBezTo>
                  <a:pt x="3521364" y="69472"/>
                  <a:pt x="3508375" y="54030"/>
                  <a:pt x="3508375" y="36022"/>
                </a:cubicBezTo>
                <a:cubicBezTo>
                  <a:pt x="3508375" y="18014"/>
                  <a:pt x="3521364" y="5149"/>
                  <a:pt x="3536950" y="0"/>
                </a:cubicBezTo>
                <a:close/>
              </a:path>
            </a:pathLst>
          </a:custGeom>
          <a:solidFill>
            <a:srgbClr val="FFFFFF">
              <a:alpha val="4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a:ea typeface="Roboto"/>
              <a:cs typeface="Roboto"/>
              <a:sym typeface="Roboto"/>
            </a:endParaRPr>
          </a:p>
        </p:txBody>
      </p:sp>
      <p:pic>
        <p:nvPicPr>
          <p:cNvPr id="252" name="Google Shape;252;p6"/>
          <p:cNvPicPr preferRelativeResize="0"/>
          <p:nvPr/>
        </p:nvPicPr>
        <p:blipFill>
          <a:blip r:embed="rId3">
            <a:alphaModFix/>
          </a:blip>
          <a:stretch>
            <a:fillRect/>
          </a:stretch>
        </p:blipFill>
        <p:spPr>
          <a:xfrm>
            <a:off x="5110075" y="1805125"/>
            <a:ext cx="4295775" cy="2257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7"/>
          <p:cNvSpPr txBox="1"/>
          <p:nvPr>
            <p:ph type="ctrTitle"/>
          </p:nvPr>
        </p:nvSpPr>
        <p:spPr>
          <a:xfrm>
            <a:off x="3943350" y="209550"/>
            <a:ext cx="5095500" cy="1759800"/>
          </a:xfrm>
          <a:prstGeom prst="rect">
            <a:avLst/>
          </a:prstGeom>
          <a:noFill/>
          <a:ln>
            <a:noFill/>
          </a:ln>
          <a:effectLst>
            <a:outerShdw blurRad="57150" rotWithShape="0" algn="bl" dir="5400000" dist="19050">
              <a:srgbClr val="76A5AF">
                <a:alpha val="87450"/>
              </a:srgbClr>
            </a:outerShdw>
          </a:effectLst>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6000"/>
              <a:buNone/>
            </a:pPr>
            <a:r>
              <a:rPr lang="en" sz="5200"/>
              <a:t>PROBLEM</a:t>
            </a:r>
            <a:endParaRPr sz="5200"/>
          </a:p>
          <a:p>
            <a:pPr indent="0" lvl="0" marL="0" rtl="0" algn="r">
              <a:lnSpc>
                <a:spcPct val="100000"/>
              </a:lnSpc>
              <a:spcBef>
                <a:spcPts val="0"/>
              </a:spcBef>
              <a:spcAft>
                <a:spcPts val="0"/>
              </a:spcAft>
              <a:buSzPts val="6000"/>
              <a:buNone/>
            </a:pPr>
            <a:r>
              <a:rPr lang="en" sz="5200"/>
              <a:t>STATEMENT</a:t>
            </a:r>
            <a:endParaRPr sz="5200"/>
          </a:p>
        </p:txBody>
      </p:sp>
      <p:sp>
        <p:nvSpPr>
          <p:cNvPr id="258" name="Google Shape;258;p7"/>
          <p:cNvSpPr txBox="1"/>
          <p:nvPr>
            <p:ph idx="1" type="subTitle"/>
          </p:nvPr>
        </p:nvSpPr>
        <p:spPr>
          <a:xfrm>
            <a:off x="3729050" y="2266025"/>
            <a:ext cx="5309700" cy="2808000"/>
          </a:xfrm>
          <a:prstGeom prst="rect">
            <a:avLst/>
          </a:prstGeom>
          <a:noFill/>
          <a:ln>
            <a:noFill/>
          </a:ln>
        </p:spPr>
        <p:txBody>
          <a:bodyPr anchorCtr="0" anchor="t" bIns="91425" lIns="91425" spcFirstLastPara="1" rIns="91425" wrap="square" tIns="91425">
            <a:noAutofit/>
          </a:bodyPr>
          <a:lstStyle/>
          <a:p>
            <a:pPr indent="0" lvl="0" marL="457200" rtl="0" algn="r">
              <a:lnSpc>
                <a:spcPct val="140000"/>
              </a:lnSpc>
              <a:spcBef>
                <a:spcPts val="0"/>
              </a:spcBef>
              <a:spcAft>
                <a:spcPts val="0"/>
              </a:spcAft>
              <a:buSzPts val="1400"/>
              <a:buNone/>
            </a:pPr>
            <a:r>
              <a:rPr lang="en">
                <a:solidFill>
                  <a:schemeClr val="lt2"/>
                </a:solidFill>
                <a:latin typeface="Montserrat Medium"/>
                <a:ea typeface="Montserrat Medium"/>
                <a:cs typeface="Montserrat Medium"/>
                <a:sym typeface="Montserrat Medium"/>
              </a:rPr>
              <a:t>The problem in sentiment analysis is classifying the polarity of a given text at the document, sentence, or feature/aspect level.</a:t>
            </a:r>
            <a:endParaRPr>
              <a:solidFill>
                <a:schemeClr val="lt2"/>
              </a:solidFill>
              <a:latin typeface="Montserrat Medium"/>
              <a:ea typeface="Montserrat Medium"/>
              <a:cs typeface="Montserrat Medium"/>
              <a:sym typeface="Montserrat Medium"/>
            </a:endParaRPr>
          </a:p>
          <a:p>
            <a:pPr indent="0" lvl="0" marL="457200" rtl="0" algn="r">
              <a:lnSpc>
                <a:spcPct val="140000"/>
              </a:lnSpc>
              <a:spcBef>
                <a:spcPts val="1000"/>
              </a:spcBef>
              <a:spcAft>
                <a:spcPts val="0"/>
              </a:spcAft>
              <a:buSzPts val="1400"/>
              <a:buNone/>
            </a:pPr>
            <a:r>
              <a:rPr lang="en">
                <a:solidFill>
                  <a:schemeClr val="lt2"/>
                </a:solidFill>
                <a:latin typeface="Montserrat Medium"/>
                <a:ea typeface="Montserrat Medium"/>
                <a:cs typeface="Montserrat Medium"/>
                <a:sym typeface="Montserrat Medium"/>
              </a:rPr>
              <a:t>Classifying</a:t>
            </a:r>
            <a:r>
              <a:rPr lang="en">
                <a:solidFill>
                  <a:schemeClr val="lt2"/>
                </a:solidFill>
                <a:latin typeface="Montserrat Medium"/>
                <a:ea typeface="Montserrat Medium"/>
                <a:cs typeface="Montserrat Medium"/>
                <a:sym typeface="Montserrat Medium"/>
              </a:rPr>
              <a:t> the expressed opinion in a document, a sentence, a tweet or an entity feature/aspect into six different </a:t>
            </a:r>
            <a:r>
              <a:rPr lang="en">
                <a:solidFill>
                  <a:schemeClr val="lt2"/>
                </a:solidFill>
                <a:latin typeface="Montserrat Medium"/>
                <a:ea typeface="Montserrat Medium"/>
                <a:cs typeface="Montserrat Medium"/>
                <a:sym typeface="Montserrat Medium"/>
              </a:rPr>
              <a:t>emotion</a:t>
            </a:r>
            <a:r>
              <a:rPr lang="en">
                <a:solidFill>
                  <a:schemeClr val="lt2"/>
                </a:solidFill>
                <a:latin typeface="Montserrat Medium"/>
                <a:ea typeface="Montserrat Medium"/>
                <a:cs typeface="Montserrat Medium"/>
                <a:sym typeface="Montserrat Medium"/>
              </a:rPr>
              <a:t> classes.</a:t>
            </a:r>
            <a:endParaRPr>
              <a:solidFill>
                <a:schemeClr val="lt2"/>
              </a:solidFill>
              <a:latin typeface="Montserrat Medium"/>
              <a:ea typeface="Montserrat Medium"/>
              <a:cs typeface="Montserrat Medium"/>
              <a:sym typeface="Montserrat Medium"/>
            </a:endParaRPr>
          </a:p>
          <a:p>
            <a:pPr indent="0" lvl="0" marL="0" rtl="0" algn="l">
              <a:lnSpc>
                <a:spcPct val="140000"/>
              </a:lnSpc>
              <a:spcBef>
                <a:spcPts val="0"/>
              </a:spcBef>
              <a:spcAft>
                <a:spcPts val="0"/>
              </a:spcAft>
              <a:buSzPts val="1400"/>
              <a:buNone/>
            </a:pPr>
            <a:r>
              <a:t/>
            </a:r>
            <a:endParaRPr>
              <a:solidFill>
                <a:schemeClr val="lt2"/>
              </a:solidFill>
              <a:latin typeface="Montserrat Medium"/>
              <a:ea typeface="Montserrat Medium"/>
              <a:cs typeface="Montserrat Medium"/>
              <a:sym typeface="Montserrat Medium"/>
            </a:endParaRPr>
          </a:p>
        </p:txBody>
      </p:sp>
      <p:sp>
        <p:nvSpPr>
          <p:cNvPr id="259" name="Google Shape;259;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8"/>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OBJECTIVES</a:t>
            </a:r>
            <a:endParaRPr/>
          </a:p>
        </p:txBody>
      </p:sp>
      <p:cxnSp>
        <p:nvCxnSpPr>
          <p:cNvPr id="265" name="Google Shape;265;p8"/>
          <p:cNvCxnSpPr/>
          <p:nvPr/>
        </p:nvCxnSpPr>
        <p:spPr>
          <a:xfrm flipH="1">
            <a:off x="1070300" y="403822"/>
            <a:ext cx="2011800" cy="102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266" name="Google Shape;266;p8"/>
          <p:cNvSpPr txBox="1"/>
          <p:nvPr>
            <p:ph idx="5" type="title"/>
          </p:nvPr>
        </p:nvSpPr>
        <p:spPr>
          <a:xfrm>
            <a:off x="445550" y="2390976"/>
            <a:ext cx="2344800" cy="1056900"/>
          </a:xfrm>
          <a:prstGeom prst="rect">
            <a:avLst/>
          </a:prstGeom>
          <a:noFill/>
          <a:ln>
            <a:noFill/>
          </a:ln>
        </p:spPr>
        <p:txBody>
          <a:bodyPr anchorCtr="0" anchor="b" bIns="91425" lIns="91425" spcFirstLastPara="1" rIns="91425" wrap="square" tIns="91425">
            <a:noAutofit/>
          </a:bodyPr>
          <a:lstStyle/>
          <a:p>
            <a:pPr indent="0" lvl="0" marL="0" rtl="0" algn="l">
              <a:lnSpc>
                <a:spcPct val="160000"/>
              </a:lnSpc>
              <a:spcBef>
                <a:spcPts val="0"/>
              </a:spcBef>
              <a:spcAft>
                <a:spcPts val="0"/>
              </a:spcAft>
              <a:buSzPts val="1800"/>
              <a:buNone/>
            </a:pPr>
            <a:r>
              <a:t/>
            </a:r>
            <a:endParaRPr sz="1200">
              <a:solidFill>
                <a:srgbClr val="000000"/>
              </a:solidFill>
              <a:latin typeface="Times New Roman"/>
              <a:ea typeface="Times New Roman"/>
              <a:cs typeface="Times New Roman"/>
              <a:sym typeface="Times New Roman"/>
            </a:endParaRPr>
          </a:p>
          <a:p>
            <a:pPr indent="0" lvl="0" marL="0" rtl="0" algn="l">
              <a:lnSpc>
                <a:spcPct val="160000"/>
              </a:lnSpc>
              <a:spcBef>
                <a:spcPts val="1700"/>
              </a:spcBef>
              <a:spcAft>
                <a:spcPts val="0"/>
              </a:spcAft>
              <a:buSzPts val="1800"/>
              <a:buNone/>
            </a:pPr>
            <a:r>
              <a:t/>
            </a:r>
            <a:endParaRPr sz="1200">
              <a:solidFill>
                <a:srgbClr val="000000"/>
              </a:solidFill>
              <a:latin typeface="Times New Roman"/>
              <a:ea typeface="Times New Roman"/>
              <a:cs typeface="Times New Roman"/>
              <a:sym typeface="Times New Roman"/>
            </a:endParaRPr>
          </a:p>
          <a:p>
            <a:pPr indent="0" lvl="0" marL="0" rtl="0" algn="l">
              <a:lnSpc>
                <a:spcPct val="160000"/>
              </a:lnSpc>
              <a:spcBef>
                <a:spcPts val="1700"/>
              </a:spcBef>
              <a:spcAft>
                <a:spcPts val="0"/>
              </a:spcAft>
              <a:buSzPts val="1800"/>
              <a:buNone/>
            </a:pPr>
            <a:r>
              <a:t/>
            </a:r>
            <a:endParaRPr sz="1200">
              <a:solidFill>
                <a:srgbClr val="000000"/>
              </a:solidFill>
              <a:latin typeface="Times New Roman"/>
              <a:ea typeface="Times New Roman"/>
              <a:cs typeface="Times New Roman"/>
              <a:sym typeface="Times New Roman"/>
            </a:endParaRPr>
          </a:p>
          <a:p>
            <a:pPr indent="0" lvl="0" marL="0" rtl="0" algn="l">
              <a:lnSpc>
                <a:spcPct val="160000"/>
              </a:lnSpc>
              <a:spcBef>
                <a:spcPts val="1700"/>
              </a:spcBef>
              <a:spcAft>
                <a:spcPts val="0"/>
              </a:spcAft>
              <a:buSzPts val="1800"/>
              <a:buNone/>
            </a:pPr>
            <a:r>
              <a:t/>
            </a:r>
            <a:endParaRPr sz="1200">
              <a:solidFill>
                <a:srgbClr val="000000"/>
              </a:solidFill>
              <a:latin typeface="Times New Roman"/>
              <a:ea typeface="Times New Roman"/>
              <a:cs typeface="Times New Roman"/>
              <a:sym typeface="Times New Roman"/>
            </a:endParaRPr>
          </a:p>
          <a:p>
            <a:pPr indent="0" lvl="0" marL="0" rtl="0" algn="l">
              <a:lnSpc>
                <a:spcPct val="160000"/>
              </a:lnSpc>
              <a:spcBef>
                <a:spcPts val="1700"/>
              </a:spcBef>
              <a:spcAft>
                <a:spcPts val="0"/>
              </a:spcAft>
              <a:buSzPts val="1800"/>
              <a:buNone/>
            </a:pPr>
            <a:r>
              <a:t/>
            </a:r>
            <a:endParaRPr sz="1200">
              <a:solidFill>
                <a:srgbClr val="000000"/>
              </a:solidFill>
              <a:latin typeface="Times New Roman"/>
              <a:ea typeface="Times New Roman"/>
              <a:cs typeface="Times New Roman"/>
              <a:sym typeface="Times New Roman"/>
            </a:endParaRPr>
          </a:p>
          <a:p>
            <a:pPr indent="0" lvl="0" marL="0" rtl="0" algn="l">
              <a:lnSpc>
                <a:spcPct val="160000"/>
              </a:lnSpc>
              <a:spcBef>
                <a:spcPts val="1700"/>
              </a:spcBef>
              <a:spcAft>
                <a:spcPts val="0"/>
              </a:spcAft>
              <a:buSzPts val="1800"/>
              <a:buNone/>
            </a:pPr>
            <a:r>
              <a:t/>
            </a:r>
            <a:endParaRPr sz="1200">
              <a:solidFill>
                <a:srgbClr val="000000"/>
              </a:solidFill>
              <a:latin typeface="Times New Roman"/>
              <a:ea typeface="Times New Roman"/>
              <a:cs typeface="Times New Roman"/>
              <a:sym typeface="Times New Roman"/>
            </a:endParaRPr>
          </a:p>
          <a:p>
            <a:pPr indent="0" lvl="0" marL="0" rtl="0" algn="l">
              <a:lnSpc>
                <a:spcPct val="160000"/>
              </a:lnSpc>
              <a:spcBef>
                <a:spcPts val="1700"/>
              </a:spcBef>
              <a:spcAft>
                <a:spcPts val="0"/>
              </a:spcAft>
              <a:buSzPts val="1800"/>
              <a:buNone/>
            </a:pPr>
            <a:r>
              <a:t/>
            </a:r>
            <a:endParaRPr sz="1200">
              <a:solidFill>
                <a:srgbClr val="000000"/>
              </a:solidFill>
              <a:latin typeface="Times New Roman"/>
              <a:ea typeface="Times New Roman"/>
              <a:cs typeface="Times New Roman"/>
              <a:sym typeface="Times New Roman"/>
            </a:endParaRPr>
          </a:p>
          <a:p>
            <a:pPr indent="0" lvl="0" marL="0" rtl="0" algn="l">
              <a:lnSpc>
                <a:spcPct val="160000"/>
              </a:lnSpc>
              <a:spcBef>
                <a:spcPts val="1700"/>
              </a:spcBef>
              <a:spcAft>
                <a:spcPts val="0"/>
              </a:spcAft>
              <a:buSzPts val="1800"/>
              <a:buNone/>
            </a:pPr>
            <a:r>
              <a:t/>
            </a:r>
            <a:endParaRPr i="1" sz="1400">
              <a:solidFill>
                <a:srgbClr val="5F8195"/>
              </a:solidFill>
              <a:latin typeface="Times New Roman"/>
              <a:ea typeface="Times New Roman"/>
              <a:cs typeface="Times New Roman"/>
              <a:sym typeface="Times New Roman"/>
            </a:endParaRPr>
          </a:p>
          <a:p>
            <a:pPr indent="0" lvl="0" marL="0" rtl="0" algn="ctr">
              <a:lnSpc>
                <a:spcPct val="140000"/>
              </a:lnSpc>
              <a:spcBef>
                <a:spcPts val="1700"/>
              </a:spcBef>
              <a:spcAft>
                <a:spcPts val="100"/>
              </a:spcAft>
              <a:buSzPts val="1800"/>
              <a:buNone/>
            </a:pPr>
            <a:r>
              <a:rPr i="1" lang="en" sz="1200">
                <a:latin typeface="Montserrat"/>
                <a:ea typeface="Montserrat"/>
                <a:cs typeface="Montserrat"/>
                <a:sym typeface="Montserrat"/>
              </a:rPr>
              <a:t>To implement an algorithm for automatic classification of text/tweets into different sentiment classes. </a:t>
            </a:r>
            <a:endParaRPr i="1" sz="1200">
              <a:latin typeface="Montserrat"/>
              <a:ea typeface="Montserrat"/>
              <a:cs typeface="Montserrat"/>
              <a:sym typeface="Montserrat"/>
            </a:endParaRPr>
          </a:p>
        </p:txBody>
      </p:sp>
      <p:sp>
        <p:nvSpPr>
          <p:cNvPr id="267" name="Google Shape;267;p8"/>
          <p:cNvSpPr/>
          <p:nvPr/>
        </p:nvSpPr>
        <p:spPr>
          <a:xfrm>
            <a:off x="1788451" y="1417425"/>
            <a:ext cx="91898" cy="141671"/>
          </a:xfrm>
          <a:custGeom>
            <a:rect b="b" l="l" r="r" t="t"/>
            <a:pathLst>
              <a:path extrusionOk="0" h="2163" w="218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8"/>
          <p:cNvSpPr txBox="1"/>
          <p:nvPr/>
        </p:nvSpPr>
        <p:spPr>
          <a:xfrm>
            <a:off x="3391225" y="2351275"/>
            <a:ext cx="2344800" cy="886500"/>
          </a:xfrm>
          <a:prstGeom prst="rect">
            <a:avLst/>
          </a:prstGeom>
          <a:noFill/>
          <a:ln>
            <a:noFill/>
          </a:ln>
        </p:spPr>
        <p:txBody>
          <a:bodyPr anchorCtr="0" anchor="t" bIns="91425" lIns="91425" spcFirstLastPara="1" rIns="91425" wrap="square" tIns="91425">
            <a:spAutoFit/>
          </a:bodyPr>
          <a:lstStyle/>
          <a:p>
            <a:pPr indent="0" lvl="0" marL="0" marR="0" rtl="0" algn="ctr">
              <a:lnSpc>
                <a:spcPct val="140000"/>
              </a:lnSpc>
              <a:spcBef>
                <a:spcPts val="0"/>
              </a:spcBef>
              <a:spcAft>
                <a:spcPts val="100"/>
              </a:spcAft>
              <a:buClr>
                <a:srgbClr val="000000"/>
              </a:buClr>
              <a:buSzPts val="1200"/>
              <a:buFont typeface="Arial"/>
              <a:buNone/>
            </a:pPr>
            <a:r>
              <a:rPr b="0" i="1" lang="en" sz="1200" u="none" cap="none" strike="noStrike">
                <a:solidFill>
                  <a:schemeClr val="lt1"/>
                </a:solidFill>
                <a:latin typeface="Montserrat"/>
                <a:ea typeface="Montserrat"/>
                <a:cs typeface="Montserrat"/>
                <a:sym typeface="Montserrat"/>
              </a:rPr>
              <a:t>Graphical representation of the sentiment in the form of Pie-Chart.</a:t>
            </a:r>
            <a:endParaRPr b="0" i="1" sz="1200" u="none" cap="none" strike="noStrike">
              <a:solidFill>
                <a:schemeClr val="lt1"/>
              </a:solidFill>
              <a:latin typeface="Montserrat"/>
              <a:ea typeface="Montserrat"/>
              <a:cs typeface="Montserrat"/>
              <a:sym typeface="Montserrat"/>
            </a:endParaRPr>
          </a:p>
        </p:txBody>
      </p:sp>
      <p:sp>
        <p:nvSpPr>
          <p:cNvPr id="269" name="Google Shape;269;p8"/>
          <p:cNvSpPr txBox="1"/>
          <p:nvPr/>
        </p:nvSpPr>
        <p:spPr>
          <a:xfrm>
            <a:off x="5844250" y="2351275"/>
            <a:ext cx="2957100" cy="1447500"/>
          </a:xfrm>
          <a:prstGeom prst="rect">
            <a:avLst/>
          </a:prstGeom>
          <a:noFill/>
          <a:ln>
            <a:noFill/>
          </a:ln>
        </p:spPr>
        <p:txBody>
          <a:bodyPr anchorCtr="0" anchor="t" bIns="91425" lIns="91425" spcFirstLastPara="1" rIns="91425" wrap="square" tIns="91425">
            <a:spAutoFit/>
          </a:bodyPr>
          <a:lstStyle/>
          <a:p>
            <a:pPr indent="0" lvl="0" marL="285750" marR="0" rtl="0" algn="ctr">
              <a:lnSpc>
                <a:spcPct val="140000"/>
              </a:lnSpc>
              <a:spcBef>
                <a:spcPts val="0"/>
              </a:spcBef>
              <a:spcAft>
                <a:spcPts val="0"/>
              </a:spcAft>
              <a:buClr>
                <a:srgbClr val="000000"/>
              </a:buClr>
              <a:buSzPts val="1200"/>
              <a:buFont typeface="Arial"/>
              <a:buNone/>
            </a:pPr>
            <a:r>
              <a:rPr b="0" i="1" lang="en" sz="1200" u="none" cap="none" strike="noStrike">
                <a:solidFill>
                  <a:schemeClr val="lt1"/>
                </a:solidFill>
                <a:latin typeface="Montserrat"/>
                <a:ea typeface="Montserrat"/>
                <a:cs typeface="Montserrat"/>
                <a:sym typeface="Montserrat"/>
              </a:rPr>
              <a:t>To analyze people's sentiments, attitudes,  opinions, emotions,  etc. towards products and services.</a:t>
            </a:r>
            <a:endParaRPr b="0" i="1" sz="1200" u="none" cap="none" strike="noStrike">
              <a:solidFill>
                <a:schemeClr val="lt1"/>
              </a:solidFill>
              <a:latin typeface="Montserrat"/>
              <a:ea typeface="Montserrat"/>
              <a:cs typeface="Montserrat"/>
              <a:sym typeface="Montserrat"/>
            </a:endParaRPr>
          </a:p>
          <a:p>
            <a:pPr indent="0" lvl="0" marL="0" marR="0" rtl="0" algn="l">
              <a:lnSpc>
                <a:spcPct val="100000"/>
              </a:lnSpc>
              <a:spcBef>
                <a:spcPts val="10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270" name="Google Shape;270;p8"/>
          <p:cNvPicPr preferRelativeResize="0"/>
          <p:nvPr/>
        </p:nvPicPr>
        <p:blipFill rotWithShape="1">
          <a:blip r:embed="rId3">
            <a:alphaModFix/>
          </a:blip>
          <a:srcRect b="0" l="0" r="0" t="0"/>
          <a:stretch/>
        </p:blipFill>
        <p:spPr>
          <a:xfrm>
            <a:off x="363250" y="2351275"/>
            <a:ext cx="82296" cy="807100"/>
          </a:xfrm>
          <a:prstGeom prst="rect">
            <a:avLst/>
          </a:prstGeom>
          <a:noFill/>
          <a:ln>
            <a:noFill/>
          </a:ln>
        </p:spPr>
      </p:pic>
      <p:pic>
        <p:nvPicPr>
          <p:cNvPr id="271" name="Google Shape;271;p8"/>
          <p:cNvPicPr preferRelativeResize="0"/>
          <p:nvPr/>
        </p:nvPicPr>
        <p:blipFill rotWithShape="1">
          <a:blip r:embed="rId4">
            <a:alphaModFix/>
          </a:blip>
          <a:srcRect b="0" l="0" r="0" t="0"/>
          <a:stretch/>
        </p:blipFill>
        <p:spPr>
          <a:xfrm>
            <a:off x="3200725" y="2351275"/>
            <a:ext cx="82296" cy="807100"/>
          </a:xfrm>
          <a:prstGeom prst="rect">
            <a:avLst/>
          </a:prstGeom>
          <a:noFill/>
          <a:ln>
            <a:noFill/>
          </a:ln>
        </p:spPr>
      </p:pic>
      <p:pic>
        <p:nvPicPr>
          <p:cNvPr id="272" name="Google Shape;272;p8"/>
          <p:cNvPicPr preferRelativeResize="0"/>
          <p:nvPr/>
        </p:nvPicPr>
        <p:blipFill rotWithShape="1">
          <a:blip r:embed="rId5">
            <a:alphaModFix/>
          </a:blip>
          <a:srcRect b="0" l="0" r="0" t="0"/>
          <a:stretch/>
        </p:blipFill>
        <p:spPr>
          <a:xfrm>
            <a:off x="5993613" y="2351275"/>
            <a:ext cx="82296" cy="807100"/>
          </a:xfrm>
          <a:prstGeom prst="rect">
            <a:avLst/>
          </a:prstGeom>
          <a:noFill/>
          <a:ln>
            <a:noFill/>
          </a:ln>
        </p:spPr>
      </p:pic>
      <p:cxnSp>
        <p:nvCxnSpPr>
          <p:cNvPr id="273" name="Google Shape;273;p8"/>
          <p:cNvCxnSpPr/>
          <p:nvPr/>
        </p:nvCxnSpPr>
        <p:spPr>
          <a:xfrm>
            <a:off x="4286250" y="4495800"/>
            <a:ext cx="5715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274" name="Google Shape;274;p8"/>
          <p:cNvSpPr/>
          <p:nvPr/>
        </p:nvSpPr>
        <p:spPr>
          <a:xfrm>
            <a:off x="1159513" y="1238300"/>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8"/>
          <p:cNvSpPr/>
          <p:nvPr/>
        </p:nvSpPr>
        <p:spPr>
          <a:xfrm>
            <a:off x="7026838" y="1230375"/>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8"/>
          <p:cNvSpPr/>
          <p:nvPr/>
        </p:nvSpPr>
        <p:spPr>
          <a:xfrm>
            <a:off x="3976538" y="1230375"/>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8"/>
          <p:cNvSpPr/>
          <p:nvPr/>
        </p:nvSpPr>
        <p:spPr>
          <a:xfrm>
            <a:off x="1370919" y="1452927"/>
            <a:ext cx="427722" cy="427305"/>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8"/>
          <p:cNvSpPr/>
          <p:nvPr/>
        </p:nvSpPr>
        <p:spPr>
          <a:xfrm>
            <a:off x="4198882" y="1452927"/>
            <a:ext cx="427722" cy="427305"/>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8"/>
          <p:cNvSpPr/>
          <p:nvPr/>
        </p:nvSpPr>
        <p:spPr>
          <a:xfrm>
            <a:off x="7249182" y="1452927"/>
            <a:ext cx="427722" cy="427305"/>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0" name="Google Shape;280;p8"/>
          <p:cNvPicPr preferRelativeResize="0"/>
          <p:nvPr/>
        </p:nvPicPr>
        <p:blipFill rotWithShape="1">
          <a:blip r:embed="rId6">
            <a:alphaModFix/>
          </a:blip>
          <a:srcRect b="0" l="0" r="0" t="0"/>
          <a:stretch/>
        </p:blipFill>
        <p:spPr>
          <a:xfrm>
            <a:off x="8909563" y="2351275"/>
            <a:ext cx="82296" cy="807100"/>
          </a:xfrm>
          <a:prstGeom prst="rect">
            <a:avLst/>
          </a:prstGeom>
          <a:noFill/>
          <a:ln>
            <a:noFill/>
          </a:ln>
        </p:spPr>
      </p:pic>
      <p:grpSp>
        <p:nvGrpSpPr>
          <p:cNvPr id="281" name="Google Shape;281;p8"/>
          <p:cNvGrpSpPr/>
          <p:nvPr/>
        </p:nvGrpSpPr>
        <p:grpSpPr>
          <a:xfrm>
            <a:off x="4376552" y="3999780"/>
            <a:ext cx="411490" cy="411490"/>
            <a:chOff x="5080187" y="927900"/>
            <a:chExt cx="961200" cy="961200"/>
          </a:xfrm>
        </p:grpSpPr>
        <p:sp>
          <p:nvSpPr>
            <p:cNvPr id="282" name="Google Shape;282;p8"/>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8"/>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8"/>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8"/>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8"/>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8"/>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8"/>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8"/>
            <p:cNvSpPr/>
            <p:nvPr/>
          </p:nvSpPr>
          <p:spPr>
            <a:xfrm rot="-4538880">
              <a:off x="5414922" y="1262925"/>
              <a:ext cx="290465" cy="290465"/>
            </a:xfrm>
            <a:prstGeom prst="blockArc">
              <a:avLst>
                <a:gd fmla="val 6490304" name="adj1"/>
                <a:gd fmla="val 470909" name="adj2"/>
                <a:gd fmla="val 0" name="adj3"/>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0" name="Google Shape;290;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9"/>
          <p:cNvSpPr txBox="1"/>
          <p:nvPr>
            <p:ph type="title"/>
          </p:nvPr>
        </p:nvSpPr>
        <p:spPr>
          <a:xfrm>
            <a:off x="846675" y="429525"/>
            <a:ext cx="62604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lt2"/>
                </a:solidFill>
              </a:rPr>
              <a:t>WHY TWITTER SENTIMENT ANALYSIS IS OF URGENT SOCIAL NEED</a:t>
            </a:r>
            <a:endParaRPr/>
          </a:p>
        </p:txBody>
      </p:sp>
      <p:cxnSp>
        <p:nvCxnSpPr>
          <p:cNvPr id="296" name="Google Shape;296;p9"/>
          <p:cNvCxnSpPr/>
          <p:nvPr/>
        </p:nvCxnSpPr>
        <p:spPr>
          <a:xfrm>
            <a:off x="943575" y="429522"/>
            <a:ext cx="6066600" cy="249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297" name="Google Shape;297;p9"/>
          <p:cNvSpPr/>
          <p:nvPr/>
        </p:nvSpPr>
        <p:spPr>
          <a:xfrm>
            <a:off x="217700" y="2179550"/>
            <a:ext cx="2682900" cy="2682900"/>
          </a:xfrm>
          <a:prstGeom prst="ellipse">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9"/>
          <p:cNvSpPr txBox="1"/>
          <p:nvPr>
            <p:ph idx="4294967295" type="subTitle"/>
          </p:nvPr>
        </p:nvSpPr>
        <p:spPr>
          <a:xfrm>
            <a:off x="379400" y="2676175"/>
            <a:ext cx="2359500" cy="1526700"/>
          </a:xfrm>
          <a:prstGeom prst="rect">
            <a:avLst/>
          </a:prstGeom>
          <a:noFill/>
          <a:ln>
            <a:noFill/>
          </a:ln>
        </p:spPr>
        <p:txBody>
          <a:bodyPr anchorCtr="0" anchor="t" bIns="91425" lIns="91425" spcFirstLastPara="1" rIns="91425" wrap="square" tIns="91425">
            <a:noAutofit/>
          </a:bodyPr>
          <a:lstStyle/>
          <a:p>
            <a:pPr indent="0" lvl="0" marL="0" marR="0" rtl="0" algn="ctr">
              <a:lnSpc>
                <a:spcPct val="130000"/>
              </a:lnSpc>
              <a:spcBef>
                <a:spcPts val="0"/>
              </a:spcBef>
              <a:spcAft>
                <a:spcPts val="0"/>
              </a:spcAft>
              <a:buClr>
                <a:schemeClr val="dk2"/>
              </a:buClr>
              <a:buSzPts val="1800"/>
              <a:buFont typeface="Montserrat"/>
              <a:buNone/>
            </a:pPr>
            <a:r>
              <a:rPr b="1" i="1" lang="en" sz="1900" u="none" cap="none" strike="noStrike">
                <a:solidFill>
                  <a:schemeClr val="lt1"/>
                </a:solidFill>
                <a:latin typeface="Montserrat"/>
                <a:ea typeface="Montserrat"/>
                <a:cs typeface="Montserrat"/>
                <a:sym typeface="Montserrat"/>
              </a:rPr>
              <a:t>Politics</a:t>
            </a:r>
            <a:endParaRPr b="1" i="1" sz="1900" u="none" cap="none" strike="noStrike">
              <a:solidFill>
                <a:schemeClr val="lt1"/>
              </a:solidFill>
              <a:latin typeface="Montserrat"/>
              <a:ea typeface="Montserrat"/>
              <a:cs typeface="Montserrat"/>
              <a:sym typeface="Montserrat"/>
            </a:endParaRPr>
          </a:p>
          <a:p>
            <a:pPr indent="0" lvl="0" marL="0" marR="0" rtl="0" algn="ctr">
              <a:lnSpc>
                <a:spcPct val="130000"/>
              </a:lnSpc>
              <a:spcBef>
                <a:spcPts val="0"/>
              </a:spcBef>
              <a:spcAft>
                <a:spcPts val="0"/>
              </a:spcAft>
              <a:buClr>
                <a:schemeClr val="dk2"/>
              </a:buClr>
              <a:buSzPts val="1800"/>
              <a:buFont typeface="Montserrat"/>
              <a:buNone/>
            </a:pPr>
            <a:r>
              <a:rPr b="0" i="1" lang="en" sz="1000" u="none" cap="none" strike="noStrike">
                <a:solidFill>
                  <a:schemeClr val="lt1"/>
                </a:solidFill>
                <a:latin typeface="Montserrat"/>
                <a:ea typeface="Montserrat"/>
                <a:cs typeface="Montserrat"/>
                <a:sym typeface="Montserrat"/>
              </a:rPr>
              <a:t>In politics, it can be used to keep track of political views, to detect consistency and inconsistency between statements and actions at the government level.</a:t>
            </a:r>
            <a:endParaRPr b="0" i="1" sz="1000" u="none" cap="none" strike="noStrike">
              <a:solidFill>
                <a:schemeClr val="lt1"/>
              </a:solidFill>
              <a:latin typeface="Montserrat"/>
              <a:ea typeface="Montserrat"/>
              <a:cs typeface="Montserrat"/>
              <a:sym typeface="Montserrat"/>
            </a:endParaRPr>
          </a:p>
          <a:p>
            <a:pPr indent="0" lvl="0" marL="0" marR="0" rtl="0" algn="ctr">
              <a:lnSpc>
                <a:spcPct val="130000"/>
              </a:lnSpc>
              <a:spcBef>
                <a:spcPts val="0"/>
              </a:spcBef>
              <a:spcAft>
                <a:spcPts val="0"/>
              </a:spcAft>
              <a:buClr>
                <a:schemeClr val="dk2"/>
              </a:buClr>
              <a:buSzPts val="1800"/>
              <a:buFont typeface="Montserrat"/>
              <a:buNone/>
            </a:pPr>
            <a:r>
              <a:t/>
            </a:r>
            <a:endParaRPr b="1" i="1" sz="1200" u="none" cap="none" strike="noStrike">
              <a:solidFill>
                <a:schemeClr val="lt1"/>
              </a:solidFill>
              <a:latin typeface="Montserrat"/>
              <a:ea typeface="Montserrat"/>
              <a:cs typeface="Montserrat"/>
              <a:sym typeface="Montserrat"/>
            </a:endParaRPr>
          </a:p>
        </p:txBody>
      </p:sp>
      <p:sp>
        <p:nvSpPr>
          <p:cNvPr id="299" name="Google Shape;299;p9"/>
          <p:cNvSpPr/>
          <p:nvPr/>
        </p:nvSpPr>
        <p:spPr>
          <a:xfrm>
            <a:off x="3107438" y="1312450"/>
            <a:ext cx="3186900" cy="3091800"/>
          </a:xfrm>
          <a:prstGeom prst="ellipse">
            <a:avLst/>
          </a:prstGeom>
          <a:gradFill>
            <a:gsLst>
              <a:gs pos="0">
                <a:srgbClr val="4E29AA"/>
              </a:gs>
              <a:gs pos="100000">
                <a:srgbClr val="1E123D"/>
              </a:gs>
            </a:gsLst>
            <a:path path="circle">
              <a:fillToRect b="50%" l="50%" r="50%" t="50%"/>
            </a:path>
            <a:tileRect/>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9"/>
          <p:cNvSpPr txBox="1"/>
          <p:nvPr>
            <p:ph idx="4294967295" type="subTitle"/>
          </p:nvPr>
        </p:nvSpPr>
        <p:spPr>
          <a:xfrm>
            <a:off x="3402550" y="1835800"/>
            <a:ext cx="2682900" cy="2045100"/>
          </a:xfrm>
          <a:prstGeom prst="rect">
            <a:avLst/>
          </a:prstGeom>
          <a:noFill/>
          <a:ln>
            <a:noFill/>
          </a:ln>
        </p:spPr>
        <p:txBody>
          <a:bodyPr anchorCtr="0" anchor="t" bIns="91425" lIns="91425" spcFirstLastPara="1" rIns="91425" wrap="square" tIns="91425">
            <a:noAutofit/>
          </a:bodyPr>
          <a:lstStyle/>
          <a:p>
            <a:pPr indent="0" lvl="0" marL="0" marR="0" rtl="0" algn="ctr">
              <a:lnSpc>
                <a:spcPct val="166666"/>
              </a:lnSpc>
              <a:spcBef>
                <a:spcPts val="0"/>
              </a:spcBef>
              <a:spcAft>
                <a:spcPts val="0"/>
              </a:spcAft>
              <a:buClr>
                <a:schemeClr val="dk2"/>
              </a:buClr>
              <a:buSzPts val="1800"/>
              <a:buFont typeface="Montserrat"/>
              <a:buNone/>
            </a:pPr>
            <a:r>
              <a:rPr b="1" i="1" lang="en" sz="1900" u="none" cap="none" strike="noStrike">
                <a:solidFill>
                  <a:schemeClr val="lt1"/>
                </a:solidFill>
                <a:latin typeface="Montserrat"/>
                <a:ea typeface="Montserrat"/>
                <a:cs typeface="Montserrat"/>
                <a:sym typeface="Montserrat"/>
              </a:rPr>
              <a:t>Public Actions</a:t>
            </a:r>
            <a:endParaRPr b="1" i="1" sz="1900" u="none" cap="none" strike="noStrike">
              <a:solidFill>
                <a:schemeClr val="lt1"/>
              </a:solidFill>
              <a:latin typeface="Montserrat"/>
              <a:ea typeface="Montserrat"/>
              <a:cs typeface="Montserrat"/>
              <a:sym typeface="Montserrat"/>
            </a:endParaRPr>
          </a:p>
          <a:p>
            <a:pPr indent="0" lvl="0" marL="0" marR="0" rtl="0" algn="ctr">
              <a:lnSpc>
                <a:spcPct val="130000"/>
              </a:lnSpc>
              <a:spcBef>
                <a:spcPts val="0"/>
              </a:spcBef>
              <a:spcAft>
                <a:spcPts val="0"/>
              </a:spcAft>
              <a:buClr>
                <a:schemeClr val="dk2"/>
              </a:buClr>
              <a:buSzPts val="1800"/>
              <a:buFont typeface="Montserrat"/>
              <a:buNone/>
            </a:pPr>
            <a:r>
              <a:rPr b="0" i="1" lang="en" sz="1100" u="none" cap="none" strike="noStrike">
                <a:solidFill>
                  <a:schemeClr val="lt1"/>
                </a:solidFill>
                <a:latin typeface="Montserrat"/>
                <a:ea typeface="Montserrat"/>
                <a:cs typeface="Montserrat"/>
                <a:sym typeface="Montserrat"/>
              </a:rPr>
              <a:t>Here, it can be used for monitoring and analyzing social phenomena, for predicting potentially dangerous situations and determining the general mood of the blogosphere.</a:t>
            </a:r>
            <a:endParaRPr b="0" i="1" sz="1100" u="none" cap="none" strike="noStrike">
              <a:solidFill>
                <a:schemeClr val="lt1"/>
              </a:solidFill>
              <a:latin typeface="Montserrat"/>
              <a:ea typeface="Montserrat"/>
              <a:cs typeface="Montserrat"/>
              <a:sym typeface="Montserrat"/>
            </a:endParaRPr>
          </a:p>
          <a:p>
            <a:pPr indent="0" lvl="0" marL="0" marR="0" rtl="0" algn="ctr">
              <a:lnSpc>
                <a:spcPct val="130000"/>
              </a:lnSpc>
              <a:spcBef>
                <a:spcPts val="0"/>
              </a:spcBef>
              <a:spcAft>
                <a:spcPts val="0"/>
              </a:spcAft>
              <a:buClr>
                <a:schemeClr val="dk2"/>
              </a:buClr>
              <a:buSzPts val="1800"/>
              <a:buFont typeface="Montserrat"/>
              <a:buNone/>
            </a:pPr>
            <a:r>
              <a:t/>
            </a:r>
            <a:endParaRPr b="0" i="0" sz="1200" u="none" cap="none" strike="noStrike">
              <a:solidFill>
                <a:srgbClr val="000000"/>
              </a:solidFill>
              <a:latin typeface="Montserrat"/>
              <a:ea typeface="Montserrat"/>
              <a:cs typeface="Montserrat"/>
              <a:sym typeface="Montserrat"/>
            </a:endParaRPr>
          </a:p>
          <a:p>
            <a:pPr indent="0" lvl="0" marL="0" marR="0" rtl="0" algn="ctr">
              <a:lnSpc>
                <a:spcPct val="130000"/>
              </a:lnSpc>
              <a:spcBef>
                <a:spcPts val="0"/>
              </a:spcBef>
              <a:spcAft>
                <a:spcPts val="0"/>
              </a:spcAft>
              <a:buClr>
                <a:schemeClr val="dk2"/>
              </a:buClr>
              <a:buSzPts val="1800"/>
              <a:buFont typeface="Montserrat"/>
              <a:buNone/>
            </a:pPr>
            <a:r>
              <a:t/>
            </a:r>
            <a:endParaRPr b="1" i="1" sz="1700" u="none" cap="none" strike="noStrike">
              <a:solidFill>
                <a:schemeClr val="lt1"/>
              </a:solidFill>
              <a:latin typeface="Montserrat"/>
              <a:ea typeface="Montserrat"/>
              <a:cs typeface="Montserrat"/>
              <a:sym typeface="Montserrat"/>
            </a:endParaRPr>
          </a:p>
        </p:txBody>
      </p:sp>
      <p:sp>
        <p:nvSpPr>
          <p:cNvPr id="301" name="Google Shape;301;p9"/>
          <p:cNvSpPr/>
          <p:nvPr/>
        </p:nvSpPr>
        <p:spPr>
          <a:xfrm>
            <a:off x="6501175" y="712950"/>
            <a:ext cx="2532000" cy="2476200"/>
          </a:xfrm>
          <a:prstGeom prst="ellipse">
            <a:avLst/>
          </a:prstGeom>
          <a:gradFill>
            <a:gsLst>
              <a:gs pos="0">
                <a:srgbClr val="00D2E9"/>
              </a:gs>
              <a:gs pos="100000">
                <a:srgbClr val="04596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9"/>
          <p:cNvSpPr txBox="1"/>
          <p:nvPr>
            <p:ph idx="4294967295" type="subTitle"/>
          </p:nvPr>
        </p:nvSpPr>
        <p:spPr>
          <a:xfrm>
            <a:off x="6587400" y="974975"/>
            <a:ext cx="2359500" cy="1829700"/>
          </a:xfrm>
          <a:prstGeom prst="rect">
            <a:avLst/>
          </a:prstGeom>
          <a:noFill/>
          <a:ln>
            <a:noFill/>
          </a:ln>
        </p:spPr>
        <p:txBody>
          <a:bodyPr anchorCtr="0" anchor="t" bIns="91425" lIns="91425" spcFirstLastPara="1" rIns="91425" wrap="square" tIns="91425">
            <a:noAutofit/>
          </a:bodyPr>
          <a:lstStyle/>
          <a:p>
            <a:pPr indent="0" lvl="0" marL="0" marR="0" rtl="0" algn="ctr">
              <a:lnSpc>
                <a:spcPct val="156000"/>
              </a:lnSpc>
              <a:spcBef>
                <a:spcPts val="0"/>
              </a:spcBef>
              <a:spcAft>
                <a:spcPts val="0"/>
              </a:spcAft>
              <a:buClr>
                <a:schemeClr val="dk2"/>
              </a:buClr>
              <a:buSzPts val="1800"/>
              <a:buFont typeface="Montserrat"/>
              <a:buNone/>
            </a:pPr>
            <a:r>
              <a:rPr b="1" i="1" lang="en" sz="1900" u="none" cap="none" strike="noStrike">
                <a:solidFill>
                  <a:srgbClr val="FFFFFF"/>
                </a:solidFill>
                <a:latin typeface="Montserrat"/>
                <a:ea typeface="Montserrat"/>
                <a:cs typeface="Montserrat"/>
                <a:sym typeface="Montserrat"/>
              </a:rPr>
              <a:t>Business</a:t>
            </a:r>
            <a:endParaRPr b="1" i="1" sz="1900" u="none" cap="none" strike="noStrike">
              <a:solidFill>
                <a:srgbClr val="FFFFFF"/>
              </a:solidFill>
              <a:latin typeface="Montserrat"/>
              <a:ea typeface="Montserrat"/>
              <a:cs typeface="Montserrat"/>
              <a:sym typeface="Montserrat"/>
            </a:endParaRPr>
          </a:p>
          <a:p>
            <a:pPr indent="0" lvl="0" marL="0" marR="0" rtl="0" algn="ctr">
              <a:lnSpc>
                <a:spcPct val="156000"/>
              </a:lnSpc>
              <a:spcBef>
                <a:spcPts val="0"/>
              </a:spcBef>
              <a:spcAft>
                <a:spcPts val="0"/>
              </a:spcAft>
              <a:buClr>
                <a:schemeClr val="dk2"/>
              </a:buClr>
              <a:buSzPts val="1800"/>
              <a:buFont typeface="Montserrat"/>
              <a:buNone/>
            </a:pPr>
            <a:r>
              <a:rPr b="0" i="1" lang="en" sz="1100" u="none" cap="none" strike="noStrike">
                <a:solidFill>
                  <a:srgbClr val="FFFFFF"/>
                </a:solidFill>
                <a:latin typeface="Montserrat"/>
                <a:ea typeface="Montserrat"/>
                <a:cs typeface="Montserrat"/>
                <a:sym typeface="Montserrat"/>
              </a:rPr>
              <a:t>Companies can use it to develop their business strategies, to assess customers’ feelings towards products or brands.</a:t>
            </a:r>
            <a:endParaRPr b="0" i="1" sz="1100" u="none" cap="none" strike="noStrike">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2"/>
              </a:buClr>
              <a:buSzPts val="1800"/>
              <a:buFont typeface="Montserrat"/>
              <a:buNone/>
            </a:pPr>
            <a:r>
              <a:t/>
            </a:r>
            <a:endParaRPr b="0" i="1" sz="1100" u="none" cap="none" strike="noStrike">
              <a:solidFill>
                <a:srgbClr val="FFFFFF"/>
              </a:solidFill>
              <a:latin typeface="Montserrat"/>
              <a:ea typeface="Montserrat"/>
              <a:cs typeface="Montserrat"/>
              <a:sym typeface="Montserrat"/>
            </a:endParaRPr>
          </a:p>
          <a:p>
            <a:pPr indent="0" lvl="0" marL="0" marR="0" rtl="0" algn="ctr">
              <a:lnSpc>
                <a:spcPct val="130000"/>
              </a:lnSpc>
              <a:spcBef>
                <a:spcPts val="0"/>
              </a:spcBef>
              <a:spcAft>
                <a:spcPts val="0"/>
              </a:spcAft>
              <a:buClr>
                <a:schemeClr val="dk2"/>
              </a:buClr>
              <a:buSzPts val="1800"/>
              <a:buFont typeface="Montserrat"/>
              <a:buNone/>
            </a:pPr>
            <a:r>
              <a:t/>
            </a:r>
            <a:endParaRPr b="1" i="0" sz="17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1600"/>
              </a:spcAft>
              <a:buClr>
                <a:schemeClr val="dk2"/>
              </a:buClr>
              <a:buSzPts val="1800"/>
              <a:buFont typeface="Montserrat"/>
              <a:buNone/>
            </a:pPr>
            <a:r>
              <a:t/>
            </a:r>
            <a:endParaRPr b="0" i="0" sz="1400" u="none" cap="none" strike="noStrike">
              <a:solidFill>
                <a:schemeClr val="accent6"/>
              </a:solidFill>
              <a:latin typeface="Montserrat"/>
              <a:ea typeface="Montserrat"/>
              <a:cs typeface="Montserrat"/>
              <a:sym typeface="Montserrat"/>
            </a:endParaRPr>
          </a:p>
        </p:txBody>
      </p:sp>
      <p:sp>
        <p:nvSpPr>
          <p:cNvPr id="303" name="Google Shape;303;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0"/>
          <p:cNvSpPr txBox="1"/>
          <p:nvPr>
            <p:ph idx="6" type="title"/>
          </p:nvPr>
        </p:nvSpPr>
        <p:spPr>
          <a:xfrm>
            <a:off x="251563" y="1485900"/>
            <a:ext cx="2067000" cy="723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t>01</a:t>
            </a:r>
            <a:endParaRPr/>
          </a:p>
        </p:txBody>
      </p:sp>
      <p:sp>
        <p:nvSpPr>
          <p:cNvPr id="309" name="Google Shape;309;p10"/>
          <p:cNvSpPr txBox="1"/>
          <p:nvPr>
            <p:ph idx="4" type="title"/>
          </p:nvPr>
        </p:nvSpPr>
        <p:spPr>
          <a:xfrm>
            <a:off x="241959" y="2247900"/>
            <a:ext cx="2067000" cy="663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sz="1500"/>
              <a:t>GLOBAL SENTIMENT</a:t>
            </a:r>
            <a:endParaRPr sz="1500"/>
          </a:p>
        </p:txBody>
      </p:sp>
      <p:sp>
        <p:nvSpPr>
          <p:cNvPr id="310" name="Google Shape;310;p10"/>
          <p:cNvSpPr txBox="1"/>
          <p:nvPr>
            <p:ph idx="5" type="subTitle"/>
          </p:nvPr>
        </p:nvSpPr>
        <p:spPr>
          <a:xfrm>
            <a:off x="267063" y="3195975"/>
            <a:ext cx="1737300" cy="762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200"/>
              <a:t>General opinion expressed in tweets, blog posts, reviews.</a:t>
            </a:r>
            <a:endParaRPr sz="1200"/>
          </a:p>
        </p:txBody>
      </p:sp>
      <p:cxnSp>
        <p:nvCxnSpPr>
          <p:cNvPr id="311" name="Google Shape;311;p10"/>
          <p:cNvCxnSpPr/>
          <p:nvPr/>
        </p:nvCxnSpPr>
        <p:spPr>
          <a:xfrm>
            <a:off x="1101955" y="2209885"/>
            <a:ext cx="3972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312" name="Google Shape;312;p10"/>
          <p:cNvSpPr txBox="1"/>
          <p:nvPr>
            <p:ph type="title"/>
          </p:nvPr>
        </p:nvSpPr>
        <p:spPr>
          <a:xfrm>
            <a:off x="6701838" y="2226325"/>
            <a:ext cx="2200200" cy="693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sz="1500"/>
              <a:t>AGREEMENT </a:t>
            </a:r>
            <a:endParaRPr sz="1500"/>
          </a:p>
          <a:p>
            <a:pPr indent="0" lvl="0" marL="0" rtl="0" algn="ctr">
              <a:lnSpc>
                <a:spcPct val="100000"/>
              </a:lnSpc>
              <a:spcBef>
                <a:spcPts val="0"/>
              </a:spcBef>
              <a:spcAft>
                <a:spcPts val="0"/>
              </a:spcAft>
              <a:buSzPts val="1800"/>
              <a:buNone/>
            </a:pPr>
            <a:r>
              <a:rPr lang="en" sz="1500"/>
              <a:t>&amp; DISAGREEMENT</a:t>
            </a:r>
            <a:endParaRPr sz="1500"/>
          </a:p>
        </p:txBody>
      </p:sp>
      <p:sp>
        <p:nvSpPr>
          <p:cNvPr id="313" name="Google Shape;313;p10"/>
          <p:cNvSpPr txBox="1"/>
          <p:nvPr>
            <p:ph idx="1" type="subTitle"/>
          </p:nvPr>
        </p:nvSpPr>
        <p:spPr>
          <a:xfrm>
            <a:off x="6829963" y="3195975"/>
            <a:ext cx="1997400" cy="762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200"/>
              <a:t>Identifies opposing opinions- contradictory, ambiguous</a:t>
            </a:r>
            <a:endParaRPr sz="1200"/>
          </a:p>
        </p:txBody>
      </p:sp>
      <p:sp>
        <p:nvSpPr>
          <p:cNvPr id="314" name="Google Shape;314;p10"/>
          <p:cNvSpPr txBox="1"/>
          <p:nvPr>
            <p:ph idx="7" type="title"/>
          </p:nvPr>
        </p:nvSpPr>
        <p:spPr>
          <a:xfrm>
            <a:off x="6795163" y="1488948"/>
            <a:ext cx="2067000" cy="723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t>04</a:t>
            </a:r>
            <a:endParaRPr/>
          </a:p>
        </p:txBody>
      </p:sp>
      <p:cxnSp>
        <p:nvCxnSpPr>
          <p:cNvPr id="315" name="Google Shape;315;p10"/>
          <p:cNvCxnSpPr/>
          <p:nvPr/>
        </p:nvCxnSpPr>
        <p:spPr>
          <a:xfrm>
            <a:off x="7603339" y="2211324"/>
            <a:ext cx="3972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316" name="Google Shape;316;p10"/>
          <p:cNvSpPr txBox="1"/>
          <p:nvPr>
            <p:ph idx="6" type="title"/>
          </p:nvPr>
        </p:nvSpPr>
        <p:spPr>
          <a:xfrm>
            <a:off x="2375563" y="1488948"/>
            <a:ext cx="2067000" cy="723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t>02</a:t>
            </a:r>
            <a:endParaRPr/>
          </a:p>
        </p:txBody>
      </p:sp>
      <p:sp>
        <p:nvSpPr>
          <p:cNvPr id="317" name="Google Shape;317;p10"/>
          <p:cNvSpPr txBox="1"/>
          <p:nvPr>
            <p:ph idx="4" type="title"/>
          </p:nvPr>
        </p:nvSpPr>
        <p:spPr>
          <a:xfrm>
            <a:off x="2080363" y="2247900"/>
            <a:ext cx="2508900" cy="693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sz="1500"/>
              <a:t>SENTIMENT AT ATTRIBUTE LEVEL</a:t>
            </a:r>
            <a:endParaRPr sz="1500"/>
          </a:p>
        </p:txBody>
      </p:sp>
      <p:sp>
        <p:nvSpPr>
          <p:cNvPr id="318" name="Google Shape;318;p10"/>
          <p:cNvSpPr txBox="1"/>
          <p:nvPr>
            <p:ph idx="5" type="subTitle"/>
          </p:nvPr>
        </p:nvSpPr>
        <p:spPr>
          <a:xfrm>
            <a:off x="2469913" y="3195975"/>
            <a:ext cx="1878300" cy="723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200"/>
              <a:t>Analyzes the specific sentiment of each tweet.</a:t>
            </a:r>
            <a:endParaRPr sz="1200"/>
          </a:p>
        </p:txBody>
      </p:sp>
      <p:cxnSp>
        <p:nvCxnSpPr>
          <p:cNvPr id="319" name="Google Shape;319;p10"/>
          <p:cNvCxnSpPr/>
          <p:nvPr/>
        </p:nvCxnSpPr>
        <p:spPr>
          <a:xfrm>
            <a:off x="3269082" y="2211324"/>
            <a:ext cx="3972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320" name="Google Shape;320;p10"/>
          <p:cNvSpPr txBox="1"/>
          <p:nvPr>
            <p:ph idx="6" type="title"/>
          </p:nvPr>
        </p:nvSpPr>
        <p:spPr>
          <a:xfrm>
            <a:off x="4585363" y="1488948"/>
            <a:ext cx="2067000" cy="723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t>03</a:t>
            </a:r>
            <a:endParaRPr/>
          </a:p>
        </p:txBody>
      </p:sp>
      <p:sp>
        <p:nvSpPr>
          <p:cNvPr id="321" name="Google Shape;321;p10"/>
          <p:cNvSpPr txBox="1"/>
          <p:nvPr>
            <p:ph idx="4" type="title"/>
          </p:nvPr>
        </p:nvSpPr>
        <p:spPr>
          <a:xfrm>
            <a:off x="4585363" y="2211325"/>
            <a:ext cx="2067000" cy="723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sz="1500"/>
              <a:t>SENTIMENTS DETECTED</a:t>
            </a:r>
            <a:endParaRPr sz="1500"/>
          </a:p>
        </p:txBody>
      </p:sp>
      <p:sp>
        <p:nvSpPr>
          <p:cNvPr id="322" name="Google Shape;322;p10"/>
          <p:cNvSpPr txBox="1"/>
          <p:nvPr>
            <p:ph idx="5" type="subTitle"/>
          </p:nvPr>
        </p:nvSpPr>
        <p:spPr>
          <a:xfrm>
            <a:off x="4619588" y="3195963"/>
            <a:ext cx="2067000" cy="762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200"/>
              <a:t>Includes joy, Sadness, anger, surprise, fear or Love </a:t>
            </a:r>
            <a:endParaRPr sz="1200"/>
          </a:p>
        </p:txBody>
      </p:sp>
      <p:cxnSp>
        <p:nvCxnSpPr>
          <p:cNvPr id="323" name="Google Shape;323;p10"/>
          <p:cNvCxnSpPr/>
          <p:nvPr/>
        </p:nvCxnSpPr>
        <p:spPr>
          <a:xfrm>
            <a:off x="5454499" y="2211324"/>
            <a:ext cx="3972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324" name="Google Shape;324;p10"/>
          <p:cNvSpPr txBox="1"/>
          <p:nvPr>
            <p:ph idx="6" type="title"/>
          </p:nvPr>
        </p:nvSpPr>
        <p:spPr>
          <a:xfrm>
            <a:off x="936600" y="442500"/>
            <a:ext cx="4702200" cy="548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2400">
                <a:solidFill>
                  <a:schemeClr val="lt1"/>
                </a:solidFill>
              </a:rPr>
              <a:t>FEATURES</a:t>
            </a:r>
            <a:endParaRPr sz="2400">
              <a:solidFill>
                <a:schemeClr val="lt1"/>
              </a:solidFill>
            </a:endParaRPr>
          </a:p>
        </p:txBody>
      </p:sp>
      <p:cxnSp>
        <p:nvCxnSpPr>
          <p:cNvPr id="325" name="Google Shape;325;p10"/>
          <p:cNvCxnSpPr/>
          <p:nvPr/>
        </p:nvCxnSpPr>
        <p:spPr>
          <a:xfrm flipH="1" rot="10800000">
            <a:off x="1026200" y="396622"/>
            <a:ext cx="1737300" cy="174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cxnSp>
        <p:nvCxnSpPr>
          <p:cNvPr id="326" name="Google Shape;326;p10"/>
          <p:cNvCxnSpPr/>
          <p:nvPr/>
        </p:nvCxnSpPr>
        <p:spPr>
          <a:xfrm>
            <a:off x="4286250" y="4656600"/>
            <a:ext cx="5715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grpSp>
        <p:nvGrpSpPr>
          <p:cNvPr id="327" name="Google Shape;327;p10"/>
          <p:cNvGrpSpPr/>
          <p:nvPr/>
        </p:nvGrpSpPr>
        <p:grpSpPr>
          <a:xfrm>
            <a:off x="4398244" y="4180619"/>
            <a:ext cx="347473" cy="347471"/>
            <a:chOff x="4906800" y="1507500"/>
            <a:chExt cx="70350" cy="71075"/>
          </a:xfrm>
        </p:grpSpPr>
        <p:sp>
          <p:nvSpPr>
            <p:cNvPr id="328" name="Google Shape;328;p1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3" name="Google Shape;333;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